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7" r:id="rId4"/>
    <p:sldId id="284" r:id="rId5"/>
    <p:sldId id="260" r:id="rId6"/>
    <p:sldId id="278" r:id="rId7"/>
    <p:sldId id="267" r:id="rId8"/>
    <p:sldId id="279" r:id="rId9"/>
    <p:sldId id="280" r:id="rId10"/>
    <p:sldId id="281" r:id="rId11"/>
    <p:sldId id="282" r:id="rId12"/>
    <p:sldId id="283" r:id="rId13"/>
    <p:sldId id="262" r:id="rId14"/>
    <p:sldId id="264" r:id="rId15"/>
    <p:sldId id="272" r:id="rId16"/>
    <p:sldId id="265" r:id="rId17"/>
    <p:sldId id="273" r:id="rId18"/>
    <p:sldId id="266" r:id="rId19"/>
    <p:sldId id="269" r:id="rId20"/>
    <p:sldId id="275"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E9EAD-0A7F-45F1-A6C5-8BA06F0C906E}" type="datetimeFigureOut">
              <a:rPr lang="it-IT" smtClean="0"/>
              <a:t>25/10/2020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77A0C-E359-4C49-9F89-E909ADC235FA}" type="slidenum">
              <a:rPr lang="it-IT" smtClean="0"/>
              <a:t>‹N›</a:t>
            </a:fld>
            <a:endParaRPr lang="it-IT"/>
          </a:p>
        </p:txBody>
      </p:sp>
    </p:spTree>
    <p:extLst>
      <p:ext uri="{BB962C8B-B14F-4D97-AF65-F5344CB8AC3E}">
        <p14:creationId xmlns:p14="http://schemas.microsoft.com/office/powerpoint/2010/main" val="37409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E3AAC15-B402-4564-B063-A515EDD44306}" type="datetime1">
              <a:rPr lang="it-IT" smtClean="0"/>
              <a:t>25/10/2020</a:t>
            </a:fld>
            <a:endParaRPr lang="it-IT"/>
          </a:p>
        </p:txBody>
      </p:sp>
      <p:sp>
        <p:nvSpPr>
          <p:cNvPr id="5" name="Segnaposto piè di pagina 4"/>
          <p:cNvSpPr>
            <a:spLocks noGrp="1"/>
          </p:cNvSpPr>
          <p:nvPr>
            <p:ph type="ftr" sz="quarter" idx="11"/>
          </p:nvPr>
        </p:nvSpPr>
        <p:spPr/>
        <p:txBody>
          <a:bodyPr/>
          <a:lstStyle/>
          <a:p>
            <a:r>
              <a:rPr lang="it-IT"/>
              <a:t>Professoressa Lorella Docimo - Referente PCTO</a:t>
            </a:r>
          </a:p>
        </p:txBody>
      </p:sp>
      <p:sp>
        <p:nvSpPr>
          <p:cNvPr id="6" name="Segnaposto numero diapositiva 5"/>
          <p:cNvSpPr>
            <a:spLocks noGrp="1"/>
          </p:cNvSpPr>
          <p:nvPr>
            <p:ph type="sldNum" sz="quarter" idx="12"/>
          </p:nvPr>
        </p:nvSpPr>
        <p:spPr/>
        <p:txBody>
          <a:bodyPr/>
          <a:lstStyle/>
          <a:p>
            <a:fld id="{355B29E9-805C-4F7A-BE02-7EEAA9FADDD3}"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69EAB94-D460-446F-864D-DD8AB7D27D63}" type="datetime1">
              <a:rPr lang="it-IT" smtClean="0"/>
              <a:t>25/10/2020</a:t>
            </a:fld>
            <a:endParaRPr lang="it-IT"/>
          </a:p>
        </p:txBody>
      </p:sp>
      <p:sp>
        <p:nvSpPr>
          <p:cNvPr id="5" name="Segnaposto piè di pagina 4"/>
          <p:cNvSpPr>
            <a:spLocks noGrp="1"/>
          </p:cNvSpPr>
          <p:nvPr>
            <p:ph type="ftr" sz="quarter" idx="11"/>
          </p:nvPr>
        </p:nvSpPr>
        <p:spPr/>
        <p:txBody>
          <a:bodyPr/>
          <a:lstStyle/>
          <a:p>
            <a:r>
              <a:rPr lang="it-IT"/>
              <a:t>Professoressa Lorella Docimo - Referente PCTO</a:t>
            </a:r>
          </a:p>
        </p:txBody>
      </p:sp>
      <p:sp>
        <p:nvSpPr>
          <p:cNvPr id="6" name="Segnaposto numero diapositiva 5"/>
          <p:cNvSpPr>
            <a:spLocks noGrp="1"/>
          </p:cNvSpPr>
          <p:nvPr>
            <p:ph type="sldNum" sz="quarter" idx="12"/>
          </p:nvPr>
        </p:nvSpPr>
        <p:spPr/>
        <p:txBody>
          <a:bodyPr/>
          <a:lstStyle/>
          <a:p>
            <a:fld id="{355B29E9-805C-4F7A-BE02-7EEAA9FADDD3}"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BE0B9EE-560B-46D2-BE46-EA136AB21154}" type="datetime1">
              <a:rPr lang="it-IT" smtClean="0"/>
              <a:t>25/10/2020</a:t>
            </a:fld>
            <a:endParaRPr lang="it-IT"/>
          </a:p>
        </p:txBody>
      </p:sp>
      <p:sp>
        <p:nvSpPr>
          <p:cNvPr id="5" name="Segnaposto piè di pagina 4"/>
          <p:cNvSpPr>
            <a:spLocks noGrp="1"/>
          </p:cNvSpPr>
          <p:nvPr>
            <p:ph type="ftr" sz="quarter" idx="11"/>
          </p:nvPr>
        </p:nvSpPr>
        <p:spPr/>
        <p:txBody>
          <a:bodyPr/>
          <a:lstStyle/>
          <a:p>
            <a:r>
              <a:rPr lang="it-IT"/>
              <a:t>Professoressa Lorella Docimo - Referente PCTO</a:t>
            </a:r>
          </a:p>
        </p:txBody>
      </p:sp>
      <p:sp>
        <p:nvSpPr>
          <p:cNvPr id="6" name="Segnaposto numero diapositiva 5"/>
          <p:cNvSpPr>
            <a:spLocks noGrp="1"/>
          </p:cNvSpPr>
          <p:nvPr>
            <p:ph type="sldNum" sz="quarter" idx="12"/>
          </p:nvPr>
        </p:nvSpPr>
        <p:spPr/>
        <p:txBody>
          <a:bodyPr/>
          <a:lstStyle/>
          <a:p>
            <a:fld id="{355B29E9-805C-4F7A-BE02-7EEAA9FADDD3}"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5F1B2EE-3CEF-4DD0-ACDD-77D45C0C3997}" type="datetime1">
              <a:rPr lang="it-IT" smtClean="0"/>
              <a:t>25/10/2020</a:t>
            </a:fld>
            <a:endParaRPr lang="it-IT"/>
          </a:p>
        </p:txBody>
      </p:sp>
      <p:sp>
        <p:nvSpPr>
          <p:cNvPr id="5" name="Segnaposto piè di pagina 4"/>
          <p:cNvSpPr>
            <a:spLocks noGrp="1"/>
          </p:cNvSpPr>
          <p:nvPr>
            <p:ph type="ftr" sz="quarter" idx="11"/>
          </p:nvPr>
        </p:nvSpPr>
        <p:spPr/>
        <p:txBody>
          <a:bodyPr/>
          <a:lstStyle/>
          <a:p>
            <a:r>
              <a:rPr lang="it-IT"/>
              <a:t>Professoressa Lorella Docimo - Referente PCTO</a:t>
            </a:r>
          </a:p>
        </p:txBody>
      </p:sp>
      <p:sp>
        <p:nvSpPr>
          <p:cNvPr id="6" name="Segnaposto numero diapositiva 5"/>
          <p:cNvSpPr>
            <a:spLocks noGrp="1"/>
          </p:cNvSpPr>
          <p:nvPr>
            <p:ph type="sldNum" sz="quarter" idx="12"/>
          </p:nvPr>
        </p:nvSpPr>
        <p:spPr/>
        <p:txBody>
          <a:bodyPr/>
          <a:lstStyle/>
          <a:p>
            <a:fld id="{355B29E9-805C-4F7A-BE02-7EEAA9FADDD3}"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F0A490F-CBC2-44AB-AE87-9B23B620ED29}" type="datetime1">
              <a:rPr lang="it-IT" smtClean="0"/>
              <a:t>25/10/2020</a:t>
            </a:fld>
            <a:endParaRPr lang="it-IT"/>
          </a:p>
        </p:txBody>
      </p:sp>
      <p:sp>
        <p:nvSpPr>
          <p:cNvPr id="5" name="Segnaposto piè di pagina 4"/>
          <p:cNvSpPr>
            <a:spLocks noGrp="1"/>
          </p:cNvSpPr>
          <p:nvPr>
            <p:ph type="ftr" sz="quarter" idx="11"/>
          </p:nvPr>
        </p:nvSpPr>
        <p:spPr/>
        <p:txBody>
          <a:bodyPr/>
          <a:lstStyle/>
          <a:p>
            <a:r>
              <a:rPr lang="it-IT"/>
              <a:t>Professoressa Lorella Docimo - Referente PCTO</a:t>
            </a:r>
          </a:p>
        </p:txBody>
      </p:sp>
      <p:sp>
        <p:nvSpPr>
          <p:cNvPr id="6" name="Segnaposto numero diapositiva 5"/>
          <p:cNvSpPr>
            <a:spLocks noGrp="1"/>
          </p:cNvSpPr>
          <p:nvPr>
            <p:ph type="sldNum" sz="quarter" idx="12"/>
          </p:nvPr>
        </p:nvSpPr>
        <p:spPr/>
        <p:txBody>
          <a:bodyPr/>
          <a:lstStyle/>
          <a:p>
            <a:fld id="{355B29E9-805C-4F7A-BE02-7EEAA9FADDD3}"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FBD298E-5B1D-446F-8C11-90D9CA313694}" type="datetime1">
              <a:rPr lang="it-IT" smtClean="0"/>
              <a:t>25/10/2020</a:t>
            </a:fld>
            <a:endParaRPr lang="it-IT"/>
          </a:p>
        </p:txBody>
      </p:sp>
      <p:sp>
        <p:nvSpPr>
          <p:cNvPr id="6" name="Segnaposto piè di pagina 5"/>
          <p:cNvSpPr>
            <a:spLocks noGrp="1"/>
          </p:cNvSpPr>
          <p:nvPr>
            <p:ph type="ftr" sz="quarter" idx="11"/>
          </p:nvPr>
        </p:nvSpPr>
        <p:spPr/>
        <p:txBody>
          <a:bodyPr/>
          <a:lstStyle/>
          <a:p>
            <a:r>
              <a:rPr lang="it-IT"/>
              <a:t>Professoressa Lorella Docimo - Referente PCTO</a:t>
            </a:r>
          </a:p>
        </p:txBody>
      </p:sp>
      <p:sp>
        <p:nvSpPr>
          <p:cNvPr id="7" name="Segnaposto numero diapositiva 6"/>
          <p:cNvSpPr>
            <a:spLocks noGrp="1"/>
          </p:cNvSpPr>
          <p:nvPr>
            <p:ph type="sldNum" sz="quarter" idx="12"/>
          </p:nvPr>
        </p:nvSpPr>
        <p:spPr/>
        <p:txBody>
          <a:bodyPr/>
          <a:lstStyle/>
          <a:p>
            <a:fld id="{355B29E9-805C-4F7A-BE02-7EEAA9FADDD3}"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70EEF20-E7DA-4674-9429-37978FC14FAD}" type="datetime1">
              <a:rPr lang="it-IT" smtClean="0"/>
              <a:t>25/10/2020</a:t>
            </a:fld>
            <a:endParaRPr lang="it-IT"/>
          </a:p>
        </p:txBody>
      </p:sp>
      <p:sp>
        <p:nvSpPr>
          <p:cNvPr id="8" name="Segnaposto piè di pagina 7"/>
          <p:cNvSpPr>
            <a:spLocks noGrp="1"/>
          </p:cNvSpPr>
          <p:nvPr>
            <p:ph type="ftr" sz="quarter" idx="11"/>
          </p:nvPr>
        </p:nvSpPr>
        <p:spPr/>
        <p:txBody>
          <a:bodyPr/>
          <a:lstStyle/>
          <a:p>
            <a:r>
              <a:rPr lang="it-IT"/>
              <a:t>Professoressa Lorella Docimo - Referente PCTO</a:t>
            </a:r>
          </a:p>
        </p:txBody>
      </p:sp>
      <p:sp>
        <p:nvSpPr>
          <p:cNvPr id="9" name="Segnaposto numero diapositiva 8"/>
          <p:cNvSpPr>
            <a:spLocks noGrp="1"/>
          </p:cNvSpPr>
          <p:nvPr>
            <p:ph type="sldNum" sz="quarter" idx="12"/>
          </p:nvPr>
        </p:nvSpPr>
        <p:spPr/>
        <p:txBody>
          <a:bodyPr/>
          <a:lstStyle/>
          <a:p>
            <a:fld id="{355B29E9-805C-4F7A-BE02-7EEAA9FADDD3}"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AE439CD-522F-4D9A-B212-55D1A466AE57}" type="datetime1">
              <a:rPr lang="it-IT" smtClean="0"/>
              <a:t>25/10/2020</a:t>
            </a:fld>
            <a:endParaRPr lang="it-IT"/>
          </a:p>
        </p:txBody>
      </p:sp>
      <p:sp>
        <p:nvSpPr>
          <p:cNvPr id="4" name="Segnaposto piè di pagina 3"/>
          <p:cNvSpPr>
            <a:spLocks noGrp="1"/>
          </p:cNvSpPr>
          <p:nvPr>
            <p:ph type="ftr" sz="quarter" idx="11"/>
          </p:nvPr>
        </p:nvSpPr>
        <p:spPr/>
        <p:txBody>
          <a:bodyPr/>
          <a:lstStyle/>
          <a:p>
            <a:r>
              <a:rPr lang="it-IT"/>
              <a:t>Professoressa Lorella Docimo - Referente PCTO</a:t>
            </a:r>
          </a:p>
        </p:txBody>
      </p:sp>
      <p:sp>
        <p:nvSpPr>
          <p:cNvPr id="5" name="Segnaposto numero diapositiva 4"/>
          <p:cNvSpPr>
            <a:spLocks noGrp="1"/>
          </p:cNvSpPr>
          <p:nvPr>
            <p:ph type="sldNum" sz="quarter" idx="12"/>
          </p:nvPr>
        </p:nvSpPr>
        <p:spPr/>
        <p:txBody>
          <a:bodyPr/>
          <a:lstStyle/>
          <a:p>
            <a:fld id="{355B29E9-805C-4F7A-BE02-7EEAA9FADDD3}"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538808A-F46D-44F6-AAE5-C173E6C7B9AB}" type="datetime1">
              <a:rPr lang="it-IT" smtClean="0"/>
              <a:t>25/10/2020</a:t>
            </a:fld>
            <a:endParaRPr lang="it-IT"/>
          </a:p>
        </p:txBody>
      </p:sp>
      <p:sp>
        <p:nvSpPr>
          <p:cNvPr id="3" name="Segnaposto piè di pagina 2"/>
          <p:cNvSpPr>
            <a:spLocks noGrp="1"/>
          </p:cNvSpPr>
          <p:nvPr>
            <p:ph type="ftr" sz="quarter" idx="11"/>
          </p:nvPr>
        </p:nvSpPr>
        <p:spPr/>
        <p:txBody>
          <a:bodyPr/>
          <a:lstStyle/>
          <a:p>
            <a:r>
              <a:rPr lang="it-IT"/>
              <a:t>Professoressa Lorella Docimo - Referente PCTO</a:t>
            </a:r>
          </a:p>
        </p:txBody>
      </p:sp>
      <p:sp>
        <p:nvSpPr>
          <p:cNvPr id="4" name="Segnaposto numero diapositiva 3"/>
          <p:cNvSpPr>
            <a:spLocks noGrp="1"/>
          </p:cNvSpPr>
          <p:nvPr>
            <p:ph type="sldNum" sz="quarter" idx="12"/>
          </p:nvPr>
        </p:nvSpPr>
        <p:spPr/>
        <p:txBody>
          <a:bodyPr/>
          <a:lstStyle/>
          <a:p>
            <a:fld id="{355B29E9-805C-4F7A-BE02-7EEAA9FADDD3}"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09CA590-0719-424F-9247-557C12EE4ED6}" type="datetime1">
              <a:rPr lang="it-IT" smtClean="0"/>
              <a:t>25/10/2020</a:t>
            </a:fld>
            <a:endParaRPr lang="it-IT"/>
          </a:p>
        </p:txBody>
      </p:sp>
      <p:sp>
        <p:nvSpPr>
          <p:cNvPr id="6" name="Segnaposto piè di pagina 5"/>
          <p:cNvSpPr>
            <a:spLocks noGrp="1"/>
          </p:cNvSpPr>
          <p:nvPr>
            <p:ph type="ftr" sz="quarter" idx="11"/>
          </p:nvPr>
        </p:nvSpPr>
        <p:spPr/>
        <p:txBody>
          <a:bodyPr/>
          <a:lstStyle/>
          <a:p>
            <a:r>
              <a:rPr lang="it-IT"/>
              <a:t>Professoressa Lorella Docimo - Referente PCTO</a:t>
            </a:r>
          </a:p>
        </p:txBody>
      </p:sp>
      <p:sp>
        <p:nvSpPr>
          <p:cNvPr id="7" name="Segnaposto numero diapositiva 6"/>
          <p:cNvSpPr>
            <a:spLocks noGrp="1"/>
          </p:cNvSpPr>
          <p:nvPr>
            <p:ph type="sldNum" sz="quarter" idx="12"/>
          </p:nvPr>
        </p:nvSpPr>
        <p:spPr/>
        <p:txBody>
          <a:bodyPr/>
          <a:lstStyle/>
          <a:p>
            <a:fld id="{355B29E9-805C-4F7A-BE02-7EEAA9FADDD3}"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E2F6797-A049-46B4-AC60-9755309C7FAB}" type="datetime1">
              <a:rPr lang="it-IT" smtClean="0"/>
              <a:t>25/10/2020</a:t>
            </a:fld>
            <a:endParaRPr lang="it-IT"/>
          </a:p>
        </p:txBody>
      </p:sp>
      <p:sp>
        <p:nvSpPr>
          <p:cNvPr id="6" name="Segnaposto piè di pagina 5"/>
          <p:cNvSpPr>
            <a:spLocks noGrp="1"/>
          </p:cNvSpPr>
          <p:nvPr>
            <p:ph type="ftr" sz="quarter" idx="11"/>
          </p:nvPr>
        </p:nvSpPr>
        <p:spPr/>
        <p:txBody>
          <a:bodyPr/>
          <a:lstStyle/>
          <a:p>
            <a:r>
              <a:rPr lang="it-IT"/>
              <a:t>Professoressa Lorella Docimo - Referente PCTO</a:t>
            </a:r>
          </a:p>
        </p:txBody>
      </p:sp>
      <p:sp>
        <p:nvSpPr>
          <p:cNvPr id="7" name="Segnaposto numero diapositiva 6"/>
          <p:cNvSpPr>
            <a:spLocks noGrp="1"/>
          </p:cNvSpPr>
          <p:nvPr>
            <p:ph type="sldNum" sz="quarter" idx="12"/>
          </p:nvPr>
        </p:nvSpPr>
        <p:spPr/>
        <p:txBody>
          <a:bodyPr/>
          <a:lstStyle/>
          <a:p>
            <a:fld id="{355B29E9-805C-4F7A-BE02-7EEAA9FADDD3}"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3000">
              <a:schemeClr val="tx2">
                <a:lumMod val="20000"/>
                <a:lumOff val="80000"/>
              </a:schemeClr>
            </a:gs>
            <a:gs pos="61000">
              <a:schemeClr val="tx2">
                <a:lumMod val="40000"/>
                <a:lumOff val="60000"/>
              </a:schemeClr>
            </a:gs>
            <a:gs pos="100000">
              <a:schemeClr val="tx2">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1CE22-82DB-4014-A4A4-BBA7D505949C}" type="datetime1">
              <a:rPr lang="it-IT" smtClean="0"/>
              <a:t>25/10/2020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Professoressa Lorella Docimo - Referente PCTO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B29E9-805C-4F7A-BE02-7EEAA9FADDD3}"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lternanza.miur.gov.it/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iceofarnesina.edu.i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083" y="260648"/>
            <a:ext cx="7449388" cy="1470025"/>
          </a:xfrm>
        </p:spPr>
        <p:txBody>
          <a:bodyPr>
            <a:normAutofit/>
          </a:bodyPr>
          <a:lstStyle/>
          <a:p>
            <a:r>
              <a:rPr lang="it-IT" sz="2400" b="1" i="1" dirty="0"/>
              <a:t>LICEO STATALE FARNESINA SCIENTIFICO - MUSICALE</a:t>
            </a:r>
          </a:p>
        </p:txBody>
      </p:sp>
      <p:sp>
        <p:nvSpPr>
          <p:cNvPr id="3" name="Sottotitolo 2"/>
          <p:cNvSpPr>
            <a:spLocks noGrp="1"/>
          </p:cNvSpPr>
          <p:nvPr>
            <p:ph type="subTitle" idx="1"/>
          </p:nvPr>
        </p:nvSpPr>
        <p:spPr>
          <a:xfrm>
            <a:off x="611560" y="1542689"/>
            <a:ext cx="8033936" cy="4694623"/>
          </a:xfrm>
        </p:spPr>
        <p:txBody>
          <a:bodyPr>
            <a:normAutofit fontScale="70000" lnSpcReduction="20000"/>
          </a:bodyPr>
          <a:lstStyle/>
          <a:p>
            <a:pPr>
              <a:lnSpc>
                <a:spcPct val="220000"/>
              </a:lnSpc>
              <a:spcBef>
                <a:spcPts val="0"/>
              </a:spcBef>
            </a:pPr>
            <a:r>
              <a:rPr lang="it-IT" sz="4000" b="1" dirty="0">
                <a:solidFill>
                  <a:schemeClr val="tx1"/>
                </a:solidFill>
              </a:rPr>
              <a:t>PERCORSI PER LE COMPETENZE TRASVERSALI E PER L’ORIENTAMENTO</a:t>
            </a:r>
          </a:p>
          <a:p>
            <a:pPr>
              <a:lnSpc>
                <a:spcPct val="200000"/>
              </a:lnSpc>
            </a:pPr>
            <a:r>
              <a:rPr lang="it-IT" sz="4400" dirty="0">
                <a:solidFill>
                  <a:schemeClr val="tx1"/>
                </a:solidFill>
              </a:rPr>
              <a:t>Incontro informativo con i genitori</a:t>
            </a:r>
          </a:p>
          <a:p>
            <a:pPr>
              <a:lnSpc>
                <a:spcPct val="300000"/>
              </a:lnSpc>
            </a:pPr>
            <a:r>
              <a:rPr lang="it-IT" sz="2000" dirty="0" err="1">
                <a:solidFill>
                  <a:schemeClr val="tx1"/>
                </a:solidFill>
              </a:rPr>
              <a:t>Venerdi</a:t>
            </a:r>
            <a:r>
              <a:rPr lang="it-IT" sz="2000" dirty="0">
                <a:solidFill>
                  <a:schemeClr val="tx1"/>
                </a:solidFill>
              </a:rPr>
              <a:t> 30 ottobre 2020 ore 18.00</a:t>
            </a:r>
          </a:p>
          <a:p>
            <a:pPr>
              <a:lnSpc>
                <a:spcPct val="300000"/>
              </a:lnSpc>
            </a:pPr>
            <a:r>
              <a:rPr lang="it-IT" sz="2000" dirty="0">
                <a:solidFill>
                  <a:schemeClr val="tx1"/>
                </a:solidFill>
              </a:rPr>
              <a:t>Videoconferenza piattaforma </a:t>
            </a:r>
            <a:r>
              <a:rPr lang="it-IT" sz="2000" dirty="0" err="1">
                <a:solidFill>
                  <a:schemeClr val="tx1"/>
                </a:solidFill>
              </a:rPr>
              <a:t>GoogleMeet</a:t>
            </a:r>
            <a:endParaRPr lang="it-IT" sz="2000" dirty="0">
              <a:solidFill>
                <a:schemeClr val="tx1"/>
              </a:solidFill>
            </a:endParaRPr>
          </a:p>
          <a:p>
            <a:pPr>
              <a:lnSpc>
                <a:spcPct val="300000"/>
              </a:lnSpc>
            </a:pPr>
            <a:r>
              <a:rPr lang="it-IT" sz="2000" dirty="0">
                <a:solidFill>
                  <a:schemeClr val="tx1"/>
                </a:solidFill>
              </a:rPr>
              <a:t>Codice riunione: https://meet.google.com/mvj-hobg-uft</a:t>
            </a:r>
          </a:p>
        </p:txBody>
      </p:sp>
      <p:pic>
        <p:nvPicPr>
          <p:cNvPr id="5" name="Immagine 4">
            <a:extLst>
              <a:ext uri="{FF2B5EF4-FFF2-40B4-BE49-F238E27FC236}">
                <a16:creationId xmlns:a16="http://schemas.microsoft.com/office/drawing/2014/main" id="{EF1F8803-0612-4E82-B962-5FEF311AEC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127328"/>
            <a:ext cx="1161052" cy="1276516"/>
          </a:xfrm>
          <a:prstGeom prst="rect">
            <a:avLst/>
          </a:prstGeom>
        </p:spPr>
      </p:pic>
      <p:pic>
        <p:nvPicPr>
          <p:cNvPr id="7" name="Immagine 6">
            <a:extLst>
              <a:ext uri="{FF2B5EF4-FFF2-40B4-BE49-F238E27FC236}">
                <a16:creationId xmlns:a16="http://schemas.microsoft.com/office/drawing/2014/main" id="{3C0D882C-C00D-4CF3-80FD-A1FF570D88E0}"/>
              </a:ext>
            </a:extLst>
          </p:cNvPr>
          <p:cNvPicPr>
            <a:picLocks noChangeAspect="1"/>
          </p:cNvPicPr>
          <p:nvPr/>
        </p:nvPicPr>
        <p:blipFill>
          <a:blip r:embed="rId3"/>
          <a:stretch>
            <a:fillRect/>
          </a:stretch>
        </p:blipFill>
        <p:spPr>
          <a:xfrm>
            <a:off x="498504" y="561961"/>
            <a:ext cx="872579" cy="980728"/>
          </a:xfrm>
          <a:prstGeom prst="rect">
            <a:avLst/>
          </a:prstGeom>
        </p:spPr>
      </p:pic>
      <p:sp>
        <p:nvSpPr>
          <p:cNvPr id="8" name="Segnaposto piè di pagina 7">
            <a:extLst>
              <a:ext uri="{FF2B5EF4-FFF2-40B4-BE49-F238E27FC236}">
                <a16:creationId xmlns:a16="http://schemas.microsoft.com/office/drawing/2014/main" id="{D239F3C8-5E95-429E-861B-76C0C8B02393}"/>
              </a:ext>
            </a:extLst>
          </p:cNvPr>
          <p:cNvSpPr>
            <a:spLocks noGrp="1"/>
          </p:cNvSpPr>
          <p:nvPr>
            <p:ph type="ftr" sz="quarter" idx="11"/>
          </p:nvPr>
        </p:nvSpPr>
        <p:spPr>
          <a:xfrm>
            <a:off x="3124200" y="6356350"/>
            <a:ext cx="2311896" cy="365125"/>
          </a:xfrm>
        </p:spPr>
        <p:txBody>
          <a:bodyPr/>
          <a:lstStyle/>
          <a:p>
            <a:r>
              <a:rPr lang="it-IT" dirty="0"/>
              <a:t>Professoressa Lorella </a:t>
            </a:r>
            <a:r>
              <a:rPr lang="it-IT" dirty="0" err="1"/>
              <a:t>Docimo</a:t>
            </a:r>
            <a:r>
              <a:rPr lang="it-IT" dirty="0"/>
              <a:t> - Referente PCTO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7EC3DF-CDCD-41EA-9CAC-D8EF0149833D}"/>
              </a:ext>
            </a:extLst>
          </p:cNvPr>
          <p:cNvSpPr>
            <a:spLocks noGrp="1"/>
          </p:cNvSpPr>
          <p:nvPr>
            <p:ph type="title"/>
          </p:nvPr>
        </p:nvSpPr>
        <p:spPr/>
        <p:txBody>
          <a:bodyPr>
            <a:normAutofit fontScale="90000"/>
          </a:bodyPr>
          <a:lstStyle/>
          <a:p>
            <a:r>
              <a:rPr lang="it-IT" dirty="0"/>
              <a:t>Cosa  può fare l’alunno tramite la piattaforma ASLWEB</a:t>
            </a:r>
          </a:p>
        </p:txBody>
      </p:sp>
      <p:sp>
        <p:nvSpPr>
          <p:cNvPr id="3" name="Segnaposto contenuto 2">
            <a:extLst>
              <a:ext uri="{FF2B5EF4-FFF2-40B4-BE49-F238E27FC236}">
                <a16:creationId xmlns:a16="http://schemas.microsoft.com/office/drawing/2014/main" id="{85A8B1EA-3B1F-43B1-802D-68CFF016354D}"/>
              </a:ext>
            </a:extLst>
          </p:cNvPr>
          <p:cNvSpPr>
            <a:spLocks noGrp="1"/>
          </p:cNvSpPr>
          <p:nvPr>
            <p:ph idx="1"/>
          </p:nvPr>
        </p:nvSpPr>
        <p:spPr/>
        <p:txBody>
          <a:bodyPr/>
          <a:lstStyle/>
          <a:p>
            <a:r>
              <a:rPr lang="it-IT" dirty="0"/>
              <a:t>Scegliere il percorso PCTO tra quelli proposti dalla scuola</a:t>
            </a:r>
          </a:p>
          <a:p>
            <a:r>
              <a:rPr lang="it-IT" dirty="0"/>
              <a:t>Controllare le presenze registrate</a:t>
            </a:r>
          </a:p>
          <a:p>
            <a:pPr algn="just"/>
            <a:r>
              <a:rPr lang="it-IT" dirty="0"/>
              <a:t>Controllare il numero di ore effettuate nell’anno in corso e negli anni precedenti</a:t>
            </a:r>
          </a:p>
          <a:p>
            <a:pPr algn="just"/>
            <a:r>
              <a:rPr lang="it-IT" dirty="0"/>
              <a:t>Stampare il proprio Diario di Bordo nel quale saranno stati registrati tutti i percorsi effettuati </a:t>
            </a:r>
            <a:r>
              <a:rPr lang="it-IT" dirty="0" err="1"/>
              <a:t>nell’a.s.</a:t>
            </a:r>
            <a:r>
              <a:rPr lang="it-IT" dirty="0"/>
              <a:t> con le ore  e i giudizi.</a:t>
            </a:r>
          </a:p>
          <a:p>
            <a:endParaRPr lang="it-IT" dirty="0"/>
          </a:p>
        </p:txBody>
      </p:sp>
      <p:sp>
        <p:nvSpPr>
          <p:cNvPr id="4" name="Segnaposto piè di pagina 3">
            <a:extLst>
              <a:ext uri="{FF2B5EF4-FFF2-40B4-BE49-F238E27FC236}">
                <a16:creationId xmlns:a16="http://schemas.microsoft.com/office/drawing/2014/main" id="{5AF5F715-4558-4DD0-AC66-F7A803E05881}"/>
              </a:ext>
            </a:extLst>
          </p:cNvPr>
          <p:cNvSpPr>
            <a:spLocks noGrp="1"/>
          </p:cNvSpPr>
          <p:nvPr>
            <p:ph type="ftr" sz="quarter" idx="11"/>
          </p:nvPr>
        </p:nvSpPr>
        <p:spPr/>
        <p:txBody>
          <a:bodyPr/>
          <a:lstStyle/>
          <a:p>
            <a:r>
              <a:rPr lang="it-IT"/>
              <a:t>Professoressa Lorella Docimo - Referente PCTO</a:t>
            </a:r>
          </a:p>
        </p:txBody>
      </p:sp>
    </p:spTree>
    <p:extLst>
      <p:ext uri="{BB962C8B-B14F-4D97-AF65-F5344CB8AC3E}">
        <p14:creationId xmlns:p14="http://schemas.microsoft.com/office/powerpoint/2010/main" val="34963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3FD070-3395-4029-9EF7-BFF21F7A0F66}"/>
              </a:ext>
            </a:extLst>
          </p:cNvPr>
          <p:cNvSpPr>
            <a:spLocks noGrp="1"/>
          </p:cNvSpPr>
          <p:nvPr>
            <p:ph type="title"/>
          </p:nvPr>
        </p:nvSpPr>
        <p:spPr/>
        <p:txBody>
          <a:bodyPr/>
          <a:lstStyle/>
          <a:p>
            <a:r>
              <a:rPr lang="it-IT" dirty="0"/>
              <a:t>Piattaforma MIUR ASL</a:t>
            </a:r>
          </a:p>
        </p:txBody>
      </p:sp>
      <p:sp>
        <p:nvSpPr>
          <p:cNvPr id="3" name="Segnaposto contenuto 2">
            <a:extLst>
              <a:ext uri="{FF2B5EF4-FFF2-40B4-BE49-F238E27FC236}">
                <a16:creationId xmlns:a16="http://schemas.microsoft.com/office/drawing/2014/main" id="{12B96D1D-97D5-40F8-A20C-A6BCA3A4F71C}"/>
              </a:ext>
            </a:extLst>
          </p:cNvPr>
          <p:cNvSpPr>
            <a:spLocks noGrp="1"/>
          </p:cNvSpPr>
          <p:nvPr>
            <p:ph idx="1"/>
          </p:nvPr>
        </p:nvSpPr>
        <p:spPr/>
        <p:txBody>
          <a:bodyPr>
            <a:normAutofit lnSpcReduction="10000"/>
          </a:bodyPr>
          <a:lstStyle/>
          <a:p>
            <a:pPr algn="just"/>
            <a:r>
              <a:rPr lang="it-IT" dirty="0"/>
              <a:t>Gli </a:t>
            </a:r>
            <a:r>
              <a:rPr lang="it-IT" b="1" dirty="0"/>
              <a:t>alunni delle classi terze </a:t>
            </a:r>
            <a:r>
              <a:rPr lang="it-IT" dirty="0"/>
              <a:t>dovranno fare anche un corso online sulla «Sicurezza luoghi di lavoro» usufruendo della piattaforma MIUR ASL</a:t>
            </a:r>
          </a:p>
          <a:p>
            <a:r>
              <a:rPr lang="it-IT" dirty="0">
                <a:hlinkClick r:id="rId2"/>
              </a:rPr>
              <a:t>http://www.alternanza.miur.gov.it/index.html</a:t>
            </a:r>
            <a:endParaRPr lang="it-IT" dirty="0"/>
          </a:p>
          <a:p>
            <a:pPr algn="just"/>
            <a:r>
              <a:rPr lang="it-IT" dirty="0"/>
              <a:t>Il corso è obbligatorio  dura 4 ore e l’attestato finale è spendibile nel mondo del lavoro.</a:t>
            </a:r>
          </a:p>
          <a:p>
            <a:r>
              <a:rPr lang="it-IT" dirty="0"/>
              <a:t>La registrazione alla piattaforma va effettuata da ogni studente della classe terza</a:t>
            </a:r>
          </a:p>
        </p:txBody>
      </p:sp>
      <p:sp>
        <p:nvSpPr>
          <p:cNvPr id="4" name="Segnaposto piè di pagina 3">
            <a:extLst>
              <a:ext uri="{FF2B5EF4-FFF2-40B4-BE49-F238E27FC236}">
                <a16:creationId xmlns:a16="http://schemas.microsoft.com/office/drawing/2014/main" id="{A803AC09-5C9C-4737-9BCA-2752B85F3119}"/>
              </a:ext>
            </a:extLst>
          </p:cNvPr>
          <p:cNvSpPr>
            <a:spLocks noGrp="1"/>
          </p:cNvSpPr>
          <p:nvPr>
            <p:ph type="ftr" sz="quarter" idx="11"/>
          </p:nvPr>
        </p:nvSpPr>
        <p:spPr/>
        <p:txBody>
          <a:bodyPr/>
          <a:lstStyle/>
          <a:p>
            <a:r>
              <a:rPr lang="it-IT"/>
              <a:t>Professoressa Lorella Docimo - Referente PCTO</a:t>
            </a:r>
          </a:p>
        </p:txBody>
      </p:sp>
    </p:spTree>
    <p:extLst>
      <p:ext uri="{BB962C8B-B14F-4D97-AF65-F5344CB8AC3E}">
        <p14:creationId xmlns:p14="http://schemas.microsoft.com/office/powerpoint/2010/main" val="56008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2C8521-80D4-4E9C-87A9-C4E5A1552B80}"/>
              </a:ext>
            </a:extLst>
          </p:cNvPr>
          <p:cNvSpPr>
            <a:spLocks noGrp="1"/>
          </p:cNvSpPr>
          <p:nvPr>
            <p:ph type="title"/>
          </p:nvPr>
        </p:nvSpPr>
        <p:spPr/>
        <p:txBody>
          <a:bodyPr/>
          <a:lstStyle/>
          <a:p>
            <a:r>
              <a:rPr lang="it-IT" dirty="0"/>
              <a:t>Piattaforma MIUR</a:t>
            </a:r>
          </a:p>
        </p:txBody>
      </p:sp>
      <p:pic>
        <p:nvPicPr>
          <p:cNvPr id="5" name="Segnaposto contenuto 4">
            <a:extLst>
              <a:ext uri="{FF2B5EF4-FFF2-40B4-BE49-F238E27FC236}">
                <a16:creationId xmlns:a16="http://schemas.microsoft.com/office/drawing/2014/main" id="{DF47C564-9A0A-443F-9460-B2D691159918}"/>
              </a:ext>
            </a:extLst>
          </p:cNvPr>
          <p:cNvPicPr>
            <a:picLocks noGrp="1" noChangeAspect="1"/>
          </p:cNvPicPr>
          <p:nvPr>
            <p:ph idx="1"/>
          </p:nvPr>
        </p:nvPicPr>
        <p:blipFill>
          <a:blip r:embed="rId2"/>
          <a:stretch>
            <a:fillRect/>
          </a:stretch>
        </p:blipFill>
        <p:spPr>
          <a:xfrm>
            <a:off x="457200" y="1766046"/>
            <a:ext cx="8229600" cy="4194270"/>
          </a:xfrm>
          <a:prstGeom prst="rect">
            <a:avLst/>
          </a:prstGeom>
        </p:spPr>
      </p:pic>
      <p:sp>
        <p:nvSpPr>
          <p:cNvPr id="4" name="Segnaposto piè di pagina 3">
            <a:extLst>
              <a:ext uri="{FF2B5EF4-FFF2-40B4-BE49-F238E27FC236}">
                <a16:creationId xmlns:a16="http://schemas.microsoft.com/office/drawing/2014/main" id="{2E1FF655-C480-4D1C-88AF-F6CA7250C4AD}"/>
              </a:ext>
            </a:extLst>
          </p:cNvPr>
          <p:cNvSpPr>
            <a:spLocks noGrp="1"/>
          </p:cNvSpPr>
          <p:nvPr>
            <p:ph type="ftr" sz="quarter" idx="11"/>
          </p:nvPr>
        </p:nvSpPr>
        <p:spPr/>
        <p:txBody>
          <a:bodyPr/>
          <a:lstStyle/>
          <a:p>
            <a:r>
              <a:rPr lang="it-IT"/>
              <a:t>Professoressa Lorella Docimo - Referente PCTO</a:t>
            </a:r>
          </a:p>
        </p:txBody>
      </p:sp>
    </p:spTree>
    <p:extLst>
      <p:ext uri="{BB962C8B-B14F-4D97-AF65-F5344CB8AC3E}">
        <p14:creationId xmlns:p14="http://schemas.microsoft.com/office/powerpoint/2010/main" val="317834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D7EFF4-9A9F-49DD-A8FD-865B1B331B3C}"/>
              </a:ext>
            </a:extLst>
          </p:cNvPr>
          <p:cNvSpPr>
            <a:spLocks noGrp="1"/>
          </p:cNvSpPr>
          <p:nvPr>
            <p:ph type="ctrTitle"/>
          </p:nvPr>
        </p:nvSpPr>
        <p:spPr>
          <a:xfrm>
            <a:off x="251520" y="332657"/>
            <a:ext cx="8784976" cy="864094"/>
          </a:xfrm>
        </p:spPr>
        <p:txBody>
          <a:bodyPr>
            <a:normAutofit fontScale="90000"/>
          </a:bodyPr>
          <a:lstStyle/>
          <a:p>
            <a:r>
              <a:rPr lang="it-IT" sz="3200" b="1" dirty="0"/>
              <a:t>PERCORSI EFFETTUATI DAL NOSTRO ISTITUTO</a:t>
            </a:r>
            <a:br>
              <a:rPr lang="it-IT" sz="3200" b="1" dirty="0"/>
            </a:br>
            <a:r>
              <a:rPr lang="it-IT" sz="3200" b="1" dirty="0" err="1"/>
              <a:t>nell’a.s.</a:t>
            </a:r>
            <a:r>
              <a:rPr lang="it-IT" sz="3200" b="1" dirty="0"/>
              <a:t> 2019-2020</a:t>
            </a:r>
          </a:p>
        </p:txBody>
      </p:sp>
      <p:sp>
        <p:nvSpPr>
          <p:cNvPr id="4" name="Segnaposto contenuto 3">
            <a:extLst>
              <a:ext uri="{FF2B5EF4-FFF2-40B4-BE49-F238E27FC236}">
                <a16:creationId xmlns:a16="http://schemas.microsoft.com/office/drawing/2014/main" id="{C63AF36E-CDDF-4C71-B23F-58DD19853B21}"/>
              </a:ext>
            </a:extLst>
          </p:cNvPr>
          <p:cNvSpPr>
            <a:spLocks noGrp="1"/>
          </p:cNvSpPr>
          <p:nvPr>
            <p:ph type="subTitle" idx="1"/>
          </p:nvPr>
        </p:nvSpPr>
        <p:spPr>
          <a:xfrm>
            <a:off x="685800" y="1196751"/>
            <a:ext cx="7772400" cy="4968553"/>
          </a:xfrm>
        </p:spPr>
        <p:txBody>
          <a:bodyPr>
            <a:normAutofit/>
          </a:bodyPr>
          <a:lstStyle/>
          <a:p>
            <a:r>
              <a:rPr lang="it-IT" dirty="0">
                <a:solidFill>
                  <a:schemeClr val="tx1"/>
                </a:solidFill>
              </a:rPr>
              <a:t>RIMUN – SIMULAZIONE ONU</a:t>
            </a:r>
          </a:p>
          <a:p>
            <a:endParaRPr lang="it-IT" dirty="0"/>
          </a:p>
          <a:p>
            <a:r>
              <a:rPr lang="it-IT" dirty="0">
                <a:solidFill>
                  <a:schemeClr val="tx1"/>
                </a:solidFill>
              </a:rPr>
              <a:t>MEP – SIMULAZIONE PARLAMENTO EUROPEO</a:t>
            </a:r>
          </a:p>
          <a:p>
            <a:endParaRPr lang="it-IT" dirty="0"/>
          </a:p>
          <a:p>
            <a:endParaRPr lang="it-IT" dirty="0"/>
          </a:p>
          <a:p>
            <a:pPr marL="0" indent="0" algn="l">
              <a:buNone/>
            </a:pPr>
            <a:r>
              <a:rPr lang="it-IT" b="0" i="0" dirty="0">
                <a:solidFill>
                  <a:srgbClr val="000000"/>
                </a:solidFill>
                <a:effectLst/>
                <a:latin typeface="Verdana" panose="020B0604030504040204" pitchFamily="34" charset="0"/>
              </a:rPr>
              <a:t>Boston Consulting Group</a:t>
            </a:r>
          </a:p>
          <a:p>
            <a:pPr marL="0" indent="0" algn="l">
              <a:buNone/>
            </a:pPr>
            <a:r>
              <a:rPr lang="it-IT" dirty="0" err="1">
                <a:solidFill>
                  <a:srgbClr val="000000"/>
                </a:solidFill>
                <a:latin typeface="Verdana" panose="020B0604030504040204" pitchFamily="34" charset="0"/>
              </a:rPr>
              <a:t>business@school</a:t>
            </a:r>
            <a:endParaRPr lang="it-IT" dirty="0"/>
          </a:p>
          <a:p>
            <a:endParaRPr lang="it-IT" dirty="0"/>
          </a:p>
          <a:p>
            <a:pPr algn="r"/>
            <a:endParaRPr lang="it-IT" dirty="0"/>
          </a:p>
          <a:p>
            <a:endParaRPr lang="it-IT" dirty="0"/>
          </a:p>
        </p:txBody>
      </p:sp>
      <p:pic>
        <p:nvPicPr>
          <p:cNvPr id="5" name="Immagine 4">
            <a:extLst>
              <a:ext uri="{FF2B5EF4-FFF2-40B4-BE49-F238E27FC236}">
                <a16:creationId xmlns:a16="http://schemas.microsoft.com/office/drawing/2014/main" id="{3AB2B7E2-0147-452B-96EA-5F517430CD89}"/>
              </a:ext>
            </a:extLst>
          </p:cNvPr>
          <p:cNvPicPr>
            <a:picLocks noChangeAspect="1"/>
          </p:cNvPicPr>
          <p:nvPr/>
        </p:nvPicPr>
        <p:blipFill>
          <a:blip r:embed="rId2"/>
          <a:stretch>
            <a:fillRect/>
          </a:stretch>
        </p:blipFill>
        <p:spPr>
          <a:xfrm>
            <a:off x="7236297" y="920126"/>
            <a:ext cx="1656183" cy="1140719"/>
          </a:xfrm>
          <a:prstGeom prst="rect">
            <a:avLst/>
          </a:prstGeom>
        </p:spPr>
      </p:pic>
      <p:pic>
        <p:nvPicPr>
          <p:cNvPr id="6" name="Immagine 5">
            <a:extLst>
              <a:ext uri="{FF2B5EF4-FFF2-40B4-BE49-F238E27FC236}">
                <a16:creationId xmlns:a16="http://schemas.microsoft.com/office/drawing/2014/main" id="{8D2D3D21-8BF1-4101-A853-17E9CB908968}"/>
              </a:ext>
            </a:extLst>
          </p:cNvPr>
          <p:cNvPicPr>
            <a:picLocks noChangeAspect="1"/>
          </p:cNvPicPr>
          <p:nvPr/>
        </p:nvPicPr>
        <p:blipFill>
          <a:blip r:embed="rId3"/>
          <a:stretch>
            <a:fillRect/>
          </a:stretch>
        </p:blipFill>
        <p:spPr>
          <a:xfrm>
            <a:off x="6660232" y="2858967"/>
            <a:ext cx="1656183" cy="1312540"/>
          </a:xfrm>
          <a:prstGeom prst="rect">
            <a:avLst/>
          </a:prstGeom>
        </p:spPr>
      </p:pic>
      <p:sp>
        <p:nvSpPr>
          <p:cNvPr id="9" name="Segnaposto piè di pagina 8">
            <a:extLst>
              <a:ext uri="{FF2B5EF4-FFF2-40B4-BE49-F238E27FC236}">
                <a16:creationId xmlns:a16="http://schemas.microsoft.com/office/drawing/2014/main" id="{7D9EEDF3-E773-4BEC-ABDA-94679473635D}"/>
              </a:ext>
            </a:extLst>
          </p:cNvPr>
          <p:cNvSpPr>
            <a:spLocks noGrp="1"/>
          </p:cNvSpPr>
          <p:nvPr>
            <p:ph type="ftr" sz="quarter" idx="11"/>
          </p:nvPr>
        </p:nvSpPr>
        <p:spPr>
          <a:xfrm>
            <a:off x="3525180" y="6368826"/>
            <a:ext cx="2237656" cy="365125"/>
          </a:xfrm>
        </p:spPr>
        <p:txBody>
          <a:bodyPr/>
          <a:lstStyle/>
          <a:p>
            <a:r>
              <a:rPr lang="it-IT"/>
              <a:t>Professoressa Lorella Docimo - Referente PCTO</a:t>
            </a:r>
            <a:endParaRPr lang="it-IT" dirty="0"/>
          </a:p>
        </p:txBody>
      </p:sp>
      <p:pic>
        <p:nvPicPr>
          <p:cNvPr id="10" name="Immagine 9">
            <a:extLst>
              <a:ext uri="{FF2B5EF4-FFF2-40B4-BE49-F238E27FC236}">
                <a16:creationId xmlns:a16="http://schemas.microsoft.com/office/drawing/2014/main" id="{5421B40C-E6FA-497D-83B1-BEB4335D334E}"/>
              </a:ext>
            </a:extLst>
          </p:cNvPr>
          <p:cNvPicPr>
            <a:picLocks noChangeAspect="1"/>
          </p:cNvPicPr>
          <p:nvPr/>
        </p:nvPicPr>
        <p:blipFill>
          <a:blip r:embed="rId4"/>
          <a:stretch>
            <a:fillRect/>
          </a:stretch>
        </p:blipFill>
        <p:spPr>
          <a:xfrm>
            <a:off x="5220072" y="4715186"/>
            <a:ext cx="1615580" cy="1609483"/>
          </a:xfrm>
          <a:prstGeom prst="rect">
            <a:avLst/>
          </a:prstGeom>
        </p:spPr>
      </p:pic>
    </p:spTree>
    <p:extLst>
      <p:ext uri="{BB962C8B-B14F-4D97-AF65-F5344CB8AC3E}">
        <p14:creationId xmlns:p14="http://schemas.microsoft.com/office/powerpoint/2010/main" val="362589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83F967-9919-4E7F-A234-2B979E91E91C}"/>
              </a:ext>
            </a:extLst>
          </p:cNvPr>
          <p:cNvSpPr>
            <a:spLocks noGrp="1"/>
          </p:cNvSpPr>
          <p:nvPr>
            <p:ph type="ctrTitle"/>
          </p:nvPr>
        </p:nvSpPr>
        <p:spPr>
          <a:xfrm>
            <a:off x="827584" y="188641"/>
            <a:ext cx="7772400" cy="648071"/>
          </a:xfrm>
        </p:spPr>
        <p:txBody>
          <a:bodyPr>
            <a:normAutofit/>
          </a:bodyPr>
          <a:lstStyle/>
          <a:p>
            <a:r>
              <a:rPr lang="it-IT" sz="3200" b="1" dirty="0"/>
              <a:t>PERCORSI ESTERNI</a:t>
            </a:r>
          </a:p>
        </p:txBody>
      </p:sp>
      <p:sp>
        <p:nvSpPr>
          <p:cNvPr id="3" name="Sottotitolo 2">
            <a:extLst>
              <a:ext uri="{FF2B5EF4-FFF2-40B4-BE49-F238E27FC236}">
                <a16:creationId xmlns:a16="http://schemas.microsoft.com/office/drawing/2014/main" id="{283519DF-32B2-4F67-930E-9C77635B56AA}"/>
              </a:ext>
            </a:extLst>
          </p:cNvPr>
          <p:cNvSpPr>
            <a:spLocks noGrp="1"/>
          </p:cNvSpPr>
          <p:nvPr>
            <p:ph type="subTitle" idx="1"/>
          </p:nvPr>
        </p:nvSpPr>
        <p:spPr>
          <a:xfrm>
            <a:off x="611560" y="702501"/>
            <a:ext cx="8204448" cy="5609657"/>
          </a:xfrm>
        </p:spPr>
        <p:txBody>
          <a:bodyPr>
            <a:normAutofit/>
          </a:bodyPr>
          <a:lstStyle/>
          <a:p>
            <a:r>
              <a:rPr lang="it-IT" dirty="0">
                <a:solidFill>
                  <a:schemeClr val="tx1"/>
                </a:solidFill>
              </a:rPr>
              <a:t>UNIVERSITA’</a:t>
            </a:r>
          </a:p>
          <a:p>
            <a:pPr>
              <a:lnSpc>
                <a:spcPct val="200000"/>
              </a:lnSpc>
            </a:pPr>
            <a:endParaRPr lang="it-IT" dirty="0"/>
          </a:p>
          <a:p>
            <a:pPr>
              <a:lnSpc>
                <a:spcPct val="150000"/>
              </a:lnSpc>
            </a:pPr>
            <a:endParaRPr lang="it-IT" dirty="0"/>
          </a:p>
          <a:p>
            <a:pPr>
              <a:lnSpc>
                <a:spcPct val="150000"/>
              </a:lnSpc>
            </a:pPr>
            <a:endParaRPr lang="it-IT" dirty="0"/>
          </a:p>
          <a:p>
            <a:pPr>
              <a:lnSpc>
                <a:spcPct val="200000"/>
              </a:lnSpc>
            </a:pPr>
            <a:endParaRPr lang="it-IT" dirty="0"/>
          </a:p>
          <a:p>
            <a:endParaRPr lang="it-IT" dirty="0"/>
          </a:p>
          <a:p>
            <a:pPr marL="457200" indent="-457200" algn="l">
              <a:buFont typeface="Arial" panose="020B0604020202020204" pitchFamily="34" charset="0"/>
              <a:buChar char="•"/>
            </a:pPr>
            <a:endParaRPr lang="it-IT" dirty="0"/>
          </a:p>
          <a:p>
            <a:pPr algn="l"/>
            <a:endParaRPr lang="it-IT" dirty="0"/>
          </a:p>
        </p:txBody>
      </p:sp>
      <p:pic>
        <p:nvPicPr>
          <p:cNvPr id="6" name="Immagine 5">
            <a:extLst>
              <a:ext uri="{FF2B5EF4-FFF2-40B4-BE49-F238E27FC236}">
                <a16:creationId xmlns:a16="http://schemas.microsoft.com/office/drawing/2014/main" id="{8A7B6F4F-EBF1-42A0-A3FB-FD4D44E5BA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054" y="1248517"/>
            <a:ext cx="2943074" cy="1064982"/>
          </a:xfrm>
          <a:prstGeom prst="rect">
            <a:avLst/>
          </a:prstGeom>
        </p:spPr>
      </p:pic>
      <p:pic>
        <p:nvPicPr>
          <p:cNvPr id="12" name="Immagine 11">
            <a:extLst>
              <a:ext uri="{FF2B5EF4-FFF2-40B4-BE49-F238E27FC236}">
                <a16:creationId xmlns:a16="http://schemas.microsoft.com/office/drawing/2014/main" id="{DC2EBCBB-B94F-4766-9EDC-E82BE10EB7A9}"/>
              </a:ext>
            </a:extLst>
          </p:cNvPr>
          <p:cNvPicPr>
            <a:picLocks noChangeAspect="1"/>
          </p:cNvPicPr>
          <p:nvPr/>
        </p:nvPicPr>
        <p:blipFill>
          <a:blip r:embed="rId3"/>
          <a:stretch>
            <a:fillRect/>
          </a:stretch>
        </p:blipFill>
        <p:spPr>
          <a:xfrm>
            <a:off x="3761679" y="4831065"/>
            <a:ext cx="1263774" cy="1298241"/>
          </a:xfrm>
          <a:prstGeom prst="rect">
            <a:avLst/>
          </a:prstGeom>
        </p:spPr>
      </p:pic>
      <p:pic>
        <p:nvPicPr>
          <p:cNvPr id="5" name="Immagine 4">
            <a:extLst>
              <a:ext uri="{FF2B5EF4-FFF2-40B4-BE49-F238E27FC236}">
                <a16:creationId xmlns:a16="http://schemas.microsoft.com/office/drawing/2014/main" id="{28A492EC-F776-45B6-BD48-1FC6D61FBD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362" y="3562166"/>
            <a:ext cx="3200622" cy="919451"/>
          </a:xfrm>
          <a:prstGeom prst="rect">
            <a:avLst/>
          </a:prstGeom>
        </p:spPr>
      </p:pic>
      <p:sp>
        <p:nvSpPr>
          <p:cNvPr id="7" name="Segnaposto piè di pagina 6">
            <a:extLst>
              <a:ext uri="{FF2B5EF4-FFF2-40B4-BE49-F238E27FC236}">
                <a16:creationId xmlns:a16="http://schemas.microsoft.com/office/drawing/2014/main" id="{C7C79D32-1607-41EB-9F97-1FC9361FADB2}"/>
              </a:ext>
            </a:extLst>
          </p:cNvPr>
          <p:cNvSpPr>
            <a:spLocks noGrp="1"/>
          </p:cNvSpPr>
          <p:nvPr>
            <p:ph type="ftr" sz="quarter" idx="11"/>
          </p:nvPr>
        </p:nvSpPr>
        <p:spPr>
          <a:xfrm>
            <a:off x="3279841" y="6357565"/>
            <a:ext cx="2383904" cy="365125"/>
          </a:xfrm>
        </p:spPr>
        <p:txBody>
          <a:bodyPr/>
          <a:lstStyle/>
          <a:p>
            <a:r>
              <a:rPr lang="it-IT"/>
              <a:t>Professoressa Lorella Docimo - Referente PCTO</a:t>
            </a:r>
            <a:endParaRPr lang="it-IT" dirty="0"/>
          </a:p>
        </p:txBody>
      </p:sp>
      <p:pic>
        <p:nvPicPr>
          <p:cNvPr id="10" name="Immagine 9">
            <a:extLst>
              <a:ext uri="{FF2B5EF4-FFF2-40B4-BE49-F238E27FC236}">
                <a16:creationId xmlns:a16="http://schemas.microsoft.com/office/drawing/2014/main" id="{BD594719-6867-4CAE-8E3C-EA2B3E271A7E}"/>
              </a:ext>
            </a:extLst>
          </p:cNvPr>
          <p:cNvPicPr>
            <a:picLocks noChangeAspect="1"/>
          </p:cNvPicPr>
          <p:nvPr/>
        </p:nvPicPr>
        <p:blipFill>
          <a:blip r:embed="rId5"/>
          <a:stretch>
            <a:fillRect/>
          </a:stretch>
        </p:blipFill>
        <p:spPr>
          <a:xfrm>
            <a:off x="5108078" y="1486145"/>
            <a:ext cx="3243353" cy="1426588"/>
          </a:xfrm>
          <a:prstGeom prst="rect">
            <a:avLst/>
          </a:prstGeom>
        </p:spPr>
      </p:pic>
      <p:pic>
        <p:nvPicPr>
          <p:cNvPr id="13" name="Immagine 12">
            <a:extLst>
              <a:ext uri="{FF2B5EF4-FFF2-40B4-BE49-F238E27FC236}">
                <a16:creationId xmlns:a16="http://schemas.microsoft.com/office/drawing/2014/main" id="{D332D480-7D86-45DB-8B81-97465E092426}"/>
              </a:ext>
            </a:extLst>
          </p:cNvPr>
          <p:cNvPicPr>
            <a:picLocks noChangeAspect="1"/>
          </p:cNvPicPr>
          <p:nvPr/>
        </p:nvPicPr>
        <p:blipFill>
          <a:blip r:embed="rId6"/>
          <a:stretch>
            <a:fillRect/>
          </a:stretch>
        </p:blipFill>
        <p:spPr>
          <a:xfrm>
            <a:off x="858919" y="2534024"/>
            <a:ext cx="3437059" cy="1789951"/>
          </a:xfrm>
          <a:prstGeom prst="rect">
            <a:avLst/>
          </a:prstGeom>
        </p:spPr>
      </p:pic>
    </p:spTree>
    <p:extLst>
      <p:ext uri="{BB962C8B-B14F-4D97-AF65-F5344CB8AC3E}">
        <p14:creationId xmlns:p14="http://schemas.microsoft.com/office/powerpoint/2010/main" val="2308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F989B52-2498-48DF-AB7B-6515898402FD}"/>
              </a:ext>
            </a:extLst>
          </p:cNvPr>
          <p:cNvSpPr>
            <a:spLocks noGrp="1"/>
          </p:cNvSpPr>
          <p:nvPr>
            <p:ph type="title"/>
          </p:nvPr>
        </p:nvSpPr>
        <p:spPr>
          <a:xfrm>
            <a:off x="457200" y="274638"/>
            <a:ext cx="8229600" cy="706090"/>
          </a:xfrm>
        </p:spPr>
        <p:txBody>
          <a:bodyPr>
            <a:normAutofit/>
          </a:bodyPr>
          <a:lstStyle/>
          <a:p>
            <a:r>
              <a:rPr lang="it-IT" sz="3200" b="1" dirty="0"/>
              <a:t>ALCUNI PERCORSI ESTERNI</a:t>
            </a:r>
            <a:endParaRPr lang="it-IT" sz="3200" dirty="0"/>
          </a:p>
        </p:txBody>
      </p:sp>
      <p:pic>
        <p:nvPicPr>
          <p:cNvPr id="13" name="Immagine 12">
            <a:extLst>
              <a:ext uri="{FF2B5EF4-FFF2-40B4-BE49-F238E27FC236}">
                <a16:creationId xmlns:a16="http://schemas.microsoft.com/office/drawing/2014/main" id="{C5B527A8-8792-43F5-996D-9D51823B7ABA}"/>
              </a:ext>
            </a:extLst>
          </p:cNvPr>
          <p:cNvPicPr>
            <a:picLocks noChangeAspect="1"/>
          </p:cNvPicPr>
          <p:nvPr/>
        </p:nvPicPr>
        <p:blipFill rotWithShape="1">
          <a:blip r:embed="rId2"/>
          <a:srcRect t="3054" r="84650" b="81985"/>
          <a:stretch/>
        </p:blipFill>
        <p:spPr>
          <a:xfrm>
            <a:off x="6699970" y="4094255"/>
            <a:ext cx="1857243" cy="490237"/>
          </a:xfrm>
          <a:prstGeom prst="rect">
            <a:avLst/>
          </a:prstGeom>
        </p:spPr>
      </p:pic>
      <p:pic>
        <p:nvPicPr>
          <p:cNvPr id="14" name="Immagine 13">
            <a:extLst>
              <a:ext uri="{FF2B5EF4-FFF2-40B4-BE49-F238E27FC236}">
                <a16:creationId xmlns:a16="http://schemas.microsoft.com/office/drawing/2014/main" id="{66C6903B-EC92-4818-BAAC-5C368DC0C93C}"/>
              </a:ext>
            </a:extLst>
          </p:cNvPr>
          <p:cNvPicPr>
            <a:picLocks noChangeAspect="1"/>
          </p:cNvPicPr>
          <p:nvPr/>
        </p:nvPicPr>
        <p:blipFill rotWithShape="1">
          <a:blip r:embed="rId2"/>
          <a:srcRect l="36613" r="37145"/>
          <a:stretch/>
        </p:blipFill>
        <p:spPr>
          <a:xfrm>
            <a:off x="6699971" y="4557464"/>
            <a:ext cx="1857243" cy="1916832"/>
          </a:xfrm>
          <a:prstGeom prst="rect">
            <a:avLst/>
          </a:prstGeom>
        </p:spPr>
      </p:pic>
      <p:sp>
        <p:nvSpPr>
          <p:cNvPr id="3" name="Segnaposto piè di pagina 2">
            <a:extLst>
              <a:ext uri="{FF2B5EF4-FFF2-40B4-BE49-F238E27FC236}">
                <a16:creationId xmlns:a16="http://schemas.microsoft.com/office/drawing/2014/main" id="{6BDA0FCC-A2A9-4E0F-875A-3B21CF9BC548}"/>
              </a:ext>
            </a:extLst>
          </p:cNvPr>
          <p:cNvSpPr>
            <a:spLocks noGrp="1"/>
          </p:cNvSpPr>
          <p:nvPr>
            <p:ph type="ftr" sz="quarter" idx="11"/>
          </p:nvPr>
        </p:nvSpPr>
        <p:spPr>
          <a:xfrm>
            <a:off x="6468982" y="6354290"/>
            <a:ext cx="2088232" cy="365125"/>
          </a:xfrm>
        </p:spPr>
        <p:txBody>
          <a:bodyPr/>
          <a:lstStyle/>
          <a:p>
            <a:r>
              <a:rPr lang="it-IT"/>
              <a:t>Professoressa Lorella Docimo - Referente PCTO</a:t>
            </a:r>
            <a:endParaRPr lang="it-IT" dirty="0"/>
          </a:p>
        </p:txBody>
      </p:sp>
      <p:pic>
        <p:nvPicPr>
          <p:cNvPr id="5" name="Immagine 4">
            <a:extLst>
              <a:ext uri="{FF2B5EF4-FFF2-40B4-BE49-F238E27FC236}">
                <a16:creationId xmlns:a16="http://schemas.microsoft.com/office/drawing/2014/main" id="{0BF1ACDB-E3F5-43AF-94B8-AD1B1E36CB51}"/>
              </a:ext>
            </a:extLst>
          </p:cNvPr>
          <p:cNvPicPr>
            <a:picLocks noChangeAspect="1"/>
          </p:cNvPicPr>
          <p:nvPr/>
        </p:nvPicPr>
        <p:blipFill>
          <a:blip r:embed="rId3"/>
          <a:stretch>
            <a:fillRect/>
          </a:stretch>
        </p:blipFill>
        <p:spPr>
          <a:xfrm>
            <a:off x="539552" y="939334"/>
            <a:ext cx="2334970" cy="2334970"/>
          </a:xfrm>
          <a:prstGeom prst="rect">
            <a:avLst/>
          </a:prstGeom>
        </p:spPr>
      </p:pic>
      <p:pic>
        <p:nvPicPr>
          <p:cNvPr id="6" name="Immagine 5">
            <a:extLst>
              <a:ext uri="{FF2B5EF4-FFF2-40B4-BE49-F238E27FC236}">
                <a16:creationId xmlns:a16="http://schemas.microsoft.com/office/drawing/2014/main" id="{1A8A3A75-5BF0-4AF6-9BD2-EE92F8C5DBD3}"/>
              </a:ext>
            </a:extLst>
          </p:cNvPr>
          <p:cNvPicPr>
            <a:picLocks noChangeAspect="1"/>
          </p:cNvPicPr>
          <p:nvPr/>
        </p:nvPicPr>
        <p:blipFill>
          <a:blip r:embed="rId4"/>
          <a:stretch>
            <a:fillRect/>
          </a:stretch>
        </p:blipFill>
        <p:spPr>
          <a:xfrm>
            <a:off x="6084168" y="1169663"/>
            <a:ext cx="1672580" cy="1940193"/>
          </a:xfrm>
          <a:prstGeom prst="rect">
            <a:avLst/>
          </a:prstGeom>
        </p:spPr>
      </p:pic>
      <p:pic>
        <p:nvPicPr>
          <p:cNvPr id="15" name="Immagine 14">
            <a:extLst>
              <a:ext uri="{FF2B5EF4-FFF2-40B4-BE49-F238E27FC236}">
                <a16:creationId xmlns:a16="http://schemas.microsoft.com/office/drawing/2014/main" id="{3604D941-90A4-4F32-95C2-9005B32DAE65}"/>
              </a:ext>
            </a:extLst>
          </p:cNvPr>
          <p:cNvPicPr>
            <a:picLocks noChangeAspect="1"/>
          </p:cNvPicPr>
          <p:nvPr/>
        </p:nvPicPr>
        <p:blipFill>
          <a:blip r:embed="rId5"/>
          <a:stretch>
            <a:fillRect/>
          </a:stretch>
        </p:blipFill>
        <p:spPr>
          <a:xfrm>
            <a:off x="755576" y="4339373"/>
            <a:ext cx="2366661" cy="1905785"/>
          </a:xfrm>
          <a:prstGeom prst="rect">
            <a:avLst/>
          </a:prstGeom>
        </p:spPr>
      </p:pic>
    </p:spTree>
    <p:extLst>
      <p:ext uri="{BB962C8B-B14F-4D97-AF65-F5344CB8AC3E}">
        <p14:creationId xmlns:p14="http://schemas.microsoft.com/office/powerpoint/2010/main" val="127652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83F967-9919-4E7F-A234-2B979E91E91C}"/>
              </a:ext>
            </a:extLst>
          </p:cNvPr>
          <p:cNvSpPr>
            <a:spLocks noGrp="1"/>
          </p:cNvSpPr>
          <p:nvPr>
            <p:ph type="ctrTitle"/>
          </p:nvPr>
        </p:nvSpPr>
        <p:spPr>
          <a:xfrm>
            <a:off x="827584" y="188641"/>
            <a:ext cx="7772400" cy="864096"/>
          </a:xfrm>
        </p:spPr>
        <p:txBody>
          <a:bodyPr>
            <a:normAutofit/>
          </a:bodyPr>
          <a:lstStyle/>
          <a:p>
            <a:r>
              <a:rPr lang="it-IT" sz="3200" b="1" dirty="0"/>
              <a:t>ALCUNI PERCORSI ESTERNI</a:t>
            </a:r>
          </a:p>
        </p:txBody>
      </p:sp>
      <p:sp>
        <p:nvSpPr>
          <p:cNvPr id="3" name="Sottotitolo 2">
            <a:extLst>
              <a:ext uri="{FF2B5EF4-FFF2-40B4-BE49-F238E27FC236}">
                <a16:creationId xmlns:a16="http://schemas.microsoft.com/office/drawing/2014/main" id="{283519DF-32B2-4F67-930E-9C77635B56AA}"/>
              </a:ext>
            </a:extLst>
          </p:cNvPr>
          <p:cNvSpPr>
            <a:spLocks noGrp="1"/>
          </p:cNvSpPr>
          <p:nvPr>
            <p:ph type="subTitle" idx="1"/>
          </p:nvPr>
        </p:nvSpPr>
        <p:spPr>
          <a:xfrm>
            <a:off x="544016" y="1736812"/>
            <a:ext cx="8204448" cy="4644516"/>
          </a:xfrm>
        </p:spPr>
        <p:txBody>
          <a:bodyPr>
            <a:normAutofit/>
          </a:bodyPr>
          <a:lstStyle/>
          <a:p>
            <a:pPr algn="l">
              <a:lnSpc>
                <a:spcPct val="150000"/>
              </a:lnSpc>
            </a:pPr>
            <a:r>
              <a:rPr lang="it-IT" sz="2800" dirty="0">
                <a:solidFill>
                  <a:schemeClr val="tx1"/>
                </a:solidFill>
              </a:rPr>
              <a:t>      Case discografiche                    Lezioni di matematica</a:t>
            </a:r>
          </a:p>
          <a:p>
            <a:pPr algn="l"/>
            <a:r>
              <a:rPr lang="it-IT" dirty="0">
                <a:solidFill>
                  <a:schemeClr val="tx1"/>
                </a:solidFill>
              </a:rPr>
              <a:t>         </a:t>
            </a:r>
          </a:p>
          <a:p>
            <a:pPr algn="l"/>
            <a:endParaRPr lang="it-IT" sz="2400" dirty="0">
              <a:solidFill>
                <a:schemeClr val="tx1"/>
              </a:solidFill>
            </a:endParaRPr>
          </a:p>
          <a:p>
            <a:pPr algn="l"/>
            <a:r>
              <a:rPr lang="it-IT" sz="2400" dirty="0">
                <a:solidFill>
                  <a:schemeClr val="tx1"/>
                </a:solidFill>
              </a:rPr>
              <a:t> 					</a:t>
            </a:r>
          </a:p>
          <a:p>
            <a:pPr algn="l"/>
            <a:r>
              <a:rPr lang="it-IT" sz="2400" dirty="0">
                <a:solidFill>
                  <a:schemeClr val="tx1"/>
                </a:solidFill>
              </a:rPr>
              <a:t>Diventa volontario			 Percorso di studi all’estero</a:t>
            </a:r>
          </a:p>
          <a:p>
            <a:pPr algn="l"/>
            <a:endParaRPr lang="it-IT" dirty="0"/>
          </a:p>
          <a:p>
            <a:pPr marL="457200" indent="-457200" algn="l">
              <a:buFont typeface="Arial" panose="020B0604020202020204" pitchFamily="34" charset="0"/>
              <a:buChar char="•"/>
            </a:pPr>
            <a:endParaRPr lang="it-IT" dirty="0"/>
          </a:p>
          <a:p>
            <a:pPr algn="l"/>
            <a:endParaRPr lang="it-IT" dirty="0"/>
          </a:p>
        </p:txBody>
      </p:sp>
      <p:pic>
        <p:nvPicPr>
          <p:cNvPr id="10" name="Immagine 9">
            <a:extLst>
              <a:ext uri="{FF2B5EF4-FFF2-40B4-BE49-F238E27FC236}">
                <a16:creationId xmlns:a16="http://schemas.microsoft.com/office/drawing/2014/main" id="{325636FD-8F84-43AC-B388-5C40E6AD3CE2}"/>
              </a:ext>
            </a:extLst>
          </p:cNvPr>
          <p:cNvPicPr>
            <a:picLocks noChangeAspect="1"/>
          </p:cNvPicPr>
          <p:nvPr/>
        </p:nvPicPr>
        <p:blipFill rotWithShape="1">
          <a:blip r:embed="rId2"/>
          <a:srcRect l="15085" t="15416" r="13539" b="15086"/>
          <a:stretch/>
        </p:blipFill>
        <p:spPr>
          <a:xfrm>
            <a:off x="6300192" y="2420888"/>
            <a:ext cx="1368152" cy="1332149"/>
          </a:xfrm>
          <a:prstGeom prst="rect">
            <a:avLst/>
          </a:prstGeom>
        </p:spPr>
      </p:pic>
      <p:pic>
        <p:nvPicPr>
          <p:cNvPr id="12" name="Immagine 11">
            <a:extLst>
              <a:ext uri="{FF2B5EF4-FFF2-40B4-BE49-F238E27FC236}">
                <a16:creationId xmlns:a16="http://schemas.microsoft.com/office/drawing/2014/main" id="{C7B1BF9C-4EA2-4E3A-A71A-098966B56F97}"/>
              </a:ext>
            </a:extLst>
          </p:cNvPr>
          <p:cNvPicPr>
            <a:picLocks noChangeAspect="1"/>
          </p:cNvPicPr>
          <p:nvPr/>
        </p:nvPicPr>
        <p:blipFill rotWithShape="1">
          <a:blip r:embed="rId3"/>
          <a:srcRect l="13775" r="8861"/>
          <a:stretch/>
        </p:blipFill>
        <p:spPr>
          <a:xfrm>
            <a:off x="5799901" y="4440832"/>
            <a:ext cx="2368734" cy="1722266"/>
          </a:xfrm>
          <a:prstGeom prst="rect">
            <a:avLst/>
          </a:prstGeom>
        </p:spPr>
      </p:pic>
      <p:sp>
        <p:nvSpPr>
          <p:cNvPr id="13" name="Segnaposto piè di pagina 12">
            <a:extLst>
              <a:ext uri="{FF2B5EF4-FFF2-40B4-BE49-F238E27FC236}">
                <a16:creationId xmlns:a16="http://schemas.microsoft.com/office/drawing/2014/main" id="{69887C7D-2381-40CA-854D-4E8A27432FDE}"/>
              </a:ext>
            </a:extLst>
          </p:cNvPr>
          <p:cNvSpPr>
            <a:spLocks noGrp="1"/>
          </p:cNvSpPr>
          <p:nvPr>
            <p:ph type="ftr" sz="quarter" idx="11"/>
          </p:nvPr>
        </p:nvSpPr>
        <p:spPr>
          <a:xfrm>
            <a:off x="3359274" y="6356350"/>
            <a:ext cx="2436862" cy="365125"/>
          </a:xfrm>
        </p:spPr>
        <p:txBody>
          <a:bodyPr/>
          <a:lstStyle/>
          <a:p>
            <a:r>
              <a:rPr lang="it-IT"/>
              <a:t>Professoressa Lorella Docimo - Referente PCTO</a:t>
            </a:r>
            <a:endParaRPr lang="it-IT" dirty="0"/>
          </a:p>
        </p:txBody>
      </p:sp>
      <p:pic>
        <p:nvPicPr>
          <p:cNvPr id="4" name="Immagine 3">
            <a:extLst>
              <a:ext uri="{FF2B5EF4-FFF2-40B4-BE49-F238E27FC236}">
                <a16:creationId xmlns:a16="http://schemas.microsoft.com/office/drawing/2014/main" id="{1A01D876-E9A1-4703-AA17-E438DAB13584}"/>
              </a:ext>
            </a:extLst>
          </p:cNvPr>
          <p:cNvPicPr>
            <a:picLocks noChangeAspect="1"/>
          </p:cNvPicPr>
          <p:nvPr/>
        </p:nvPicPr>
        <p:blipFill>
          <a:blip r:embed="rId4"/>
          <a:stretch>
            <a:fillRect/>
          </a:stretch>
        </p:blipFill>
        <p:spPr>
          <a:xfrm>
            <a:off x="1278979" y="2372587"/>
            <a:ext cx="1428750" cy="1428750"/>
          </a:xfrm>
          <a:prstGeom prst="rect">
            <a:avLst/>
          </a:prstGeom>
        </p:spPr>
      </p:pic>
      <p:pic>
        <p:nvPicPr>
          <p:cNvPr id="7" name="Immagine 6">
            <a:extLst>
              <a:ext uri="{FF2B5EF4-FFF2-40B4-BE49-F238E27FC236}">
                <a16:creationId xmlns:a16="http://schemas.microsoft.com/office/drawing/2014/main" id="{4DFD2D51-CE57-4D0A-B294-793FAE0EE606}"/>
              </a:ext>
            </a:extLst>
          </p:cNvPr>
          <p:cNvPicPr>
            <a:picLocks noChangeAspect="1"/>
          </p:cNvPicPr>
          <p:nvPr/>
        </p:nvPicPr>
        <p:blipFill>
          <a:blip r:embed="rId5"/>
          <a:stretch>
            <a:fillRect/>
          </a:stretch>
        </p:blipFill>
        <p:spPr>
          <a:xfrm>
            <a:off x="904998" y="4435944"/>
            <a:ext cx="1914310" cy="1920406"/>
          </a:xfrm>
          <a:prstGeom prst="rect">
            <a:avLst/>
          </a:prstGeom>
        </p:spPr>
      </p:pic>
    </p:spTree>
    <p:extLst>
      <p:ext uri="{BB962C8B-B14F-4D97-AF65-F5344CB8AC3E}">
        <p14:creationId xmlns:p14="http://schemas.microsoft.com/office/powerpoint/2010/main" val="1567491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69DE81-EC4A-48D3-974F-1D6B24E6795D}"/>
              </a:ext>
            </a:extLst>
          </p:cNvPr>
          <p:cNvSpPr>
            <a:spLocks noGrp="1"/>
          </p:cNvSpPr>
          <p:nvPr>
            <p:ph type="title"/>
          </p:nvPr>
        </p:nvSpPr>
        <p:spPr/>
        <p:txBody>
          <a:bodyPr>
            <a:normAutofit/>
          </a:bodyPr>
          <a:lstStyle/>
          <a:p>
            <a:r>
              <a:rPr lang="it-IT" sz="3200" b="1" dirty="0"/>
              <a:t>PERCORSI MUSICALI</a:t>
            </a:r>
          </a:p>
        </p:txBody>
      </p:sp>
      <p:pic>
        <p:nvPicPr>
          <p:cNvPr id="4" name="Immagine 3">
            <a:extLst>
              <a:ext uri="{FF2B5EF4-FFF2-40B4-BE49-F238E27FC236}">
                <a16:creationId xmlns:a16="http://schemas.microsoft.com/office/drawing/2014/main" id="{2FAE9C52-93C4-4F5D-96A6-0F54228C46F3}"/>
              </a:ext>
            </a:extLst>
          </p:cNvPr>
          <p:cNvPicPr>
            <a:picLocks noChangeAspect="1"/>
          </p:cNvPicPr>
          <p:nvPr/>
        </p:nvPicPr>
        <p:blipFill>
          <a:blip r:embed="rId2"/>
          <a:stretch>
            <a:fillRect/>
          </a:stretch>
        </p:blipFill>
        <p:spPr>
          <a:xfrm>
            <a:off x="826081" y="3683691"/>
            <a:ext cx="2425898" cy="2143125"/>
          </a:xfrm>
          <a:prstGeom prst="rect">
            <a:avLst/>
          </a:prstGeom>
        </p:spPr>
      </p:pic>
      <p:pic>
        <p:nvPicPr>
          <p:cNvPr id="9" name="Immagine 8">
            <a:extLst>
              <a:ext uri="{FF2B5EF4-FFF2-40B4-BE49-F238E27FC236}">
                <a16:creationId xmlns:a16="http://schemas.microsoft.com/office/drawing/2014/main" id="{C98E46BC-71DE-42AC-8F01-F1AC882B7FF6}"/>
              </a:ext>
            </a:extLst>
          </p:cNvPr>
          <p:cNvPicPr>
            <a:picLocks noChangeAspect="1"/>
          </p:cNvPicPr>
          <p:nvPr/>
        </p:nvPicPr>
        <p:blipFill>
          <a:blip r:embed="rId3"/>
          <a:stretch>
            <a:fillRect/>
          </a:stretch>
        </p:blipFill>
        <p:spPr>
          <a:xfrm>
            <a:off x="941462" y="1822121"/>
            <a:ext cx="2838450" cy="809625"/>
          </a:xfrm>
          <a:prstGeom prst="rect">
            <a:avLst/>
          </a:prstGeom>
        </p:spPr>
      </p:pic>
      <p:sp>
        <p:nvSpPr>
          <p:cNvPr id="10" name="Segnaposto piè di pagina 9">
            <a:extLst>
              <a:ext uri="{FF2B5EF4-FFF2-40B4-BE49-F238E27FC236}">
                <a16:creationId xmlns:a16="http://schemas.microsoft.com/office/drawing/2014/main" id="{6A15AD9C-DB52-4385-97D1-83DB87673A53}"/>
              </a:ext>
            </a:extLst>
          </p:cNvPr>
          <p:cNvSpPr>
            <a:spLocks noGrp="1"/>
          </p:cNvSpPr>
          <p:nvPr>
            <p:ph type="ftr" sz="quarter" idx="11"/>
          </p:nvPr>
        </p:nvSpPr>
        <p:spPr>
          <a:xfrm>
            <a:off x="3779912" y="6356350"/>
            <a:ext cx="2160240" cy="365125"/>
          </a:xfrm>
        </p:spPr>
        <p:txBody>
          <a:bodyPr/>
          <a:lstStyle/>
          <a:p>
            <a:r>
              <a:rPr lang="it-IT"/>
              <a:t>Professoressa Lorella Docimo - Referente PCTO</a:t>
            </a:r>
            <a:endParaRPr lang="it-IT" dirty="0"/>
          </a:p>
        </p:txBody>
      </p:sp>
      <p:pic>
        <p:nvPicPr>
          <p:cNvPr id="7" name="Immagine 6">
            <a:extLst>
              <a:ext uri="{FF2B5EF4-FFF2-40B4-BE49-F238E27FC236}">
                <a16:creationId xmlns:a16="http://schemas.microsoft.com/office/drawing/2014/main" id="{830FFDAF-B406-412C-A5AF-F68D2A2E9698}"/>
              </a:ext>
            </a:extLst>
          </p:cNvPr>
          <p:cNvPicPr>
            <a:picLocks noChangeAspect="1"/>
          </p:cNvPicPr>
          <p:nvPr/>
        </p:nvPicPr>
        <p:blipFill>
          <a:blip r:embed="rId4"/>
          <a:stretch>
            <a:fillRect/>
          </a:stretch>
        </p:blipFill>
        <p:spPr>
          <a:xfrm>
            <a:off x="5525014" y="4494263"/>
            <a:ext cx="3109229" cy="1469263"/>
          </a:xfrm>
          <a:prstGeom prst="rect">
            <a:avLst/>
          </a:prstGeom>
        </p:spPr>
      </p:pic>
      <p:pic>
        <p:nvPicPr>
          <p:cNvPr id="13" name="Segnaposto contenuto 12">
            <a:extLst>
              <a:ext uri="{FF2B5EF4-FFF2-40B4-BE49-F238E27FC236}">
                <a16:creationId xmlns:a16="http://schemas.microsoft.com/office/drawing/2014/main" id="{8418BC1D-0A8C-4C53-81A7-C3912F5CDAD6}"/>
              </a:ext>
            </a:extLst>
          </p:cNvPr>
          <p:cNvPicPr>
            <a:picLocks noGrp="1" noChangeAspect="1"/>
          </p:cNvPicPr>
          <p:nvPr>
            <p:ph idx="1"/>
          </p:nvPr>
        </p:nvPicPr>
        <p:blipFill>
          <a:blip r:embed="rId5"/>
          <a:stretch>
            <a:fillRect/>
          </a:stretch>
        </p:blipFill>
        <p:spPr>
          <a:xfrm>
            <a:off x="5136152" y="1508919"/>
            <a:ext cx="3550648" cy="2174772"/>
          </a:xfrm>
          <a:prstGeom prst="rect">
            <a:avLst/>
          </a:prstGeom>
        </p:spPr>
      </p:pic>
    </p:spTree>
    <p:extLst>
      <p:ext uri="{BB962C8B-B14F-4D97-AF65-F5344CB8AC3E}">
        <p14:creationId xmlns:p14="http://schemas.microsoft.com/office/powerpoint/2010/main" val="3249936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83F967-9919-4E7F-A234-2B979E91E91C}"/>
              </a:ext>
            </a:extLst>
          </p:cNvPr>
          <p:cNvSpPr>
            <a:spLocks noGrp="1"/>
          </p:cNvSpPr>
          <p:nvPr>
            <p:ph type="ctrTitle"/>
          </p:nvPr>
        </p:nvSpPr>
        <p:spPr>
          <a:xfrm>
            <a:off x="827584" y="188640"/>
            <a:ext cx="7772400" cy="1470025"/>
          </a:xfrm>
        </p:spPr>
        <p:txBody>
          <a:bodyPr>
            <a:normAutofit/>
          </a:bodyPr>
          <a:lstStyle/>
          <a:p>
            <a:r>
              <a:rPr lang="it-IT" sz="3200" b="1" dirty="0"/>
              <a:t>PERCORSI SPORTIVI</a:t>
            </a:r>
          </a:p>
        </p:txBody>
      </p:sp>
      <p:sp>
        <p:nvSpPr>
          <p:cNvPr id="3" name="Sottotitolo 2">
            <a:extLst>
              <a:ext uri="{FF2B5EF4-FFF2-40B4-BE49-F238E27FC236}">
                <a16:creationId xmlns:a16="http://schemas.microsoft.com/office/drawing/2014/main" id="{283519DF-32B2-4F67-930E-9C77635B56AA}"/>
              </a:ext>
            </a:extLst>
          </p:cNvPr>
          <p:cNvSpPr>
            <a:spLocks noGrp="1"/>
          </p:cNvSpPr>
          <p:nvPr>
            <p:ph type="subTitle" idx="1"/>
          </p:nvPr>
        </p:nvSpPr>
        <p:spPr>
          <a:xfrm>
            <a:off x="544016" y="1484784"/>
            <a:ext cx="8204448" cy="4896544"/>
          </a:xfrm>
        </p:spPr>
        <p:txBody>
          <a:bodyPr>
            <a:normAutofit lnSpcReduction="10000"/>
          </a:bodyPr>
          <a:lstStyle/>
          <a:p>
            <a:pPr algn="l"/>
            <a:endParaRPr lang="it-IT" dirty="0"/>
          </a:p>
          <a:p>
            <a:pPr algn="l"/>
            <a:endParaRPr lang="it-IT" dirty="0"/>
          </a:p>
          <a:p>
            <a:pPr algn="l"/>
            <a:endParaRPr lang="it-IT" dirty="0"/>
          </a:p>
          <a:p>
            <a:pPr algn="l"/>
            <a:r>
              <a:rPr lang="it-IT" b="1" dirty="0">
                <a:solidFill>
                  <a:schemeClr val="tx1"/>
                </a:solidFill>
              </a:rPr>
              <a:t>STUDENTI ATLETI DI ALTO LIVELLO AGONISTICO </a:t>
            </a:r>
          </a:p>
          <a:p>
            <a:pPr algn="l"/>
            <a:r>
              <a:rPr lang="it-IT" dirty="0">
                <a:solidFill>
                  <a:schemeClr val="tx1"/>
                </a:solidFill>
              </a:rPr>
              <a:t> L’allenamento vale anche come PCTO</a:t>
            </a:r>
          </a:p>
          <a:p>
            <a:pPr algn="l"/>
            <a:r>
              <a:rPr lang="it-IT" b="1" dirty="0">
                <a:solidFill>
                  <a:schemeClr val="tx1"/>
                </a:solidFill>
              </a:rPr>
              <a:t>STUDENTI A LIVELLO AGONISTICO</a:t>
            </a:r>
          </a:p>
          <a:p>
            <a:pPr algn="l"/>
            <a:r>
              <a:rPr lang="it-IT" dirty="0">
                <a:solidFill>
                  <a:schemeClr val="tx1"/>
                </a:solidFill>
              </a:rPr>
              <a:t>La società sportiva deve presentare un patto formativo indicando l’attività che svolgerà lo  studente.</a:t>
            </a:r>
          </a:p>
          <a:p>
            <a:pPr marL="457200" indent="-457200" algn="l">
              <a:buFont typeface="Arial" panose="020B0604020202020204" pitchFamily="34" charset="0"/>
              <a:buChar char="•"/>
            </a:pPr>
            <a:endParaRPr lang="it-IT" dirty="0"/>
          </a:p>
          <a:p>
            <a:pPr algn="l"/>
            <a:endParaRPr lang="it-IT" dirty="0"/>
          </a:p>
        </p:txBody>
      </p:sp>
      <p:pic>
        <p:nvPicPr>
          <p:cNvPr id="4" name="Immagine 3">
            <a:extLst>
              <a:ext uri="{FF2B5EF4-FFF2-40B4-BE49-F238E27FC236}">
                <a16:creationId xmlns:a16="http://schemas.microsoft.com/office/drawing/2014/main" id="{64293D9B-A299-4BFC-864C-D5F30DE1EA9D}"/>
              </a:ext>
            </a:extLst>
          </p:cNvPr>
          <p:cNvPicPr>
            <a:picLocks noChangeAspect="1"/>
          </p:cNvPicPr>
          <p:nvPr/>
        </p:nvPicPr>
        <p:blipFill>
          <a:blip r:embed="rId2"/>
          <a:stretch>
            <a:fillRect/>
          </a:stretch>
        </p:blipFill>
        <p:spPr>
          <a:xfrm>
            <a:off x="1187624" y="1150778"/>
            <a:ext cx="2524125" cy="1809750"/>
          </a:xfrm>
          <a:prstGeom prst="rect">
            <a:avLst/>
          </a:prstGeom>
        </p:spPr>
      </p:pic>
      <p:pic>
        <p:nvPicPr>
          <p:cNvPr id="5" name="Immagine 4">
            <a:extLst>
              <a:ext uri="{FF2B5EF4-FFF2-40B4-BE49-F238E27FC236}">
                <a16:creationId xmlns:a16="http://schemas.microsoft.com/office/drawing/2014/main" id="{B5D1069A-9C21-478C-839F-CFC26CFEDE5E}"/>
              </a:ext>
            </a:extLst>
          </p:cNvPr>
          <p:cNvPicPr>
            <a:picLocks noChangeAspect="1"/>
          </p:cNvPicPr>
          <p:nvPr/>
        </p:nvPicPr>
        <p:blipFill>
          <a:blip r:embed="rId3"/>
          <a:stretch>
            <a:fillRect/>
          </a:stretch>
        </p:blipFill>
        <p:spPr>
          <a:xfrm>
            <a:off x="5464364" y="1081629"/>
            <a:ext cx="1948047" cy="1948047"/>
          </a:xfrm>
          <a:prstGeom prst="rect">
            <a:avLst/>
          </a:prstGeom>
        </p:spPr>
      </p:pic>
      <p:sp>
        <p:nvSpPr>
          <p:cNvPr id="7" name="Segnaposto piè di pagina 6">
            <a:extLst>
              <a:ext uri="{FF2B5EF4-FFF2-40B4-BE49-F238E27FC236}">
                <a16:creationId xmlns:a16="http://schemas.microsoft.com/office/drawing/2014/main" id="{C72F13A7-AECB-45E8-8920-0D46904D15EA}"/>
              </a:ext>
            </a:extLst>
          </p:cNvPr>
          <p:cNvSpPr>
            <a:spLocks noGrp="1"/>
          </p:cNvSpPr>
          <p:nvPr>
            <p:ph type="ftr" sz="quarter" idx="11"/>
          </p:nvPr>
        </p:nvSpPr>
        <p:spPr>
          <a:xfrm>
            <a:off x="3495675" y="6356350"/>
            <a:ext cx="2300462" cy="365125"/>
          </a:xfrm>
        </p:spPr>
        <p:txBody>
          <a:bodyPr/>
          <a:lstStyle/>
          <a:p>
            <a:r>
              <a:rPr lang="it-IT"/>
              <a:t>Professoressa Lorella Docimo - Referente PCTO</a:t>
            </a:r>
            <a:endParaRPr lang="it-IT" dirty="0"/>
          </a:p>
        </p:txBody>
      </p:sp>
    </p:spTree>
    <p:extLst>
      <p:ext uri="{BB962C8B-B14F-4D97-AF65-F5344CB8AC3E}">
        <p14:creationId xmlns:p14="http://schemas.microsoft.com/office/powerpoint/2010/main" val="168430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BF95A1-29E8-41FC-95C2-77169610A4E2}"/>
              </a:ext>
            </a:extLst>
          </p:cNvPr>
          <p:cNvSpPr>
            <a:spLocks noGrp="1"/>
          </p:cNvSpPr>
          <p:nvPr>
            <p:ph type="title"/>
          </p:nvPr>
        </p:nvSpPr>
        <p:spPr/>
        <p:txBody>
          <a:bodyPr>
            <a:normAutofit/>
          </a:bodyPr>
          <a:lstStyle/>
          <a:p>
            <a:r>
              <a:rPr lang="it-IT" sz="3200" b="1" dirty="0"/>
              <a:t>FUNZIONE TUTORIALE</a:t>
            </a:r>
          </a:p>
        </p:txBody>
      </p:sp>
      <p:sp>
        <p:nvSpPr>
          <p:cNvPr id="3" name="Segnaposto contenuto 2">
            <a:extLst>
              <a:ext uri="{FF2B5EF4-FFF2-40B4-BE49-F238E27FC236}">
                <a16:creationId xmlns:a16="http://schemas.microsoft.com/office/drawing/2014/main" id="{D119FB8F-0790-4EC0-97CB-210DAF5C76B2}"/>
              </a:ext>
            </a:extLst>
          </p:cNvPr>
          <p:cNvSpPr>
            <a:spLocks noGrp="1"/>
          </p:cNvSpPr>
          <p:nvPr>
            <p:ph idx="1"/>
          </p:nvPr>
        </p:nvSpPr>
        <p:spPr/>
        <p:txBody>
          <a:bodyPr>
            <a:normAutofit lnSpcReduction="10000"/>
          </a:bodyPr>
          <a:lstStyle/>
          <a:p>
            <a:pPr marL="0" indent="0">
              <a:buNone/>
            </a:pPr>
            <a:r>
              <a:rPr lang="it-IT" dirty="0"/>
              <a:t>Ogni alunno sarà affiancato da vari tutor:</a:t>
            </a:r>
          </a:p>
          <a:p>
            <a:pPr marL="514350" indent="-514350" algn="just">
              <a:buFont typeface="+mj-lt"/>
              <a:buAutoNum type="arabicPeriod"/>
            </a:pPr>
            <a:r>
              <a:rPr lang="it-IT" b="1" dirty="0"/>
              <a:t>TUTOR DI CLASSE</a:t>
            </a:r>
            <a:r>
              <a:rPr lang="it-IT" dirty="0"/>
              <a:t> segue tutta la classe e controlla lo svolgimento dei percorsi </a:t>
            </a:r>
          </a:p>
          <a:p>
            <a:pPr marL="514350" indent="-514350" algn="just">
              <a:buFont typeface="+mj-lt"/>
              <a:buAutoNum type="arabicPeriod"/>
            </a:pPr>
            <a:r>
              <a:rPr lang="it-IT" b="1" dirty="0"/>
              <a:t>TUTOR INTERNO </a:t>
            </a:r>
            <a:r>
              <a:rPr lang="it-IT" dirty="0"/>
              <a:t>segue l’alunno o il gruppo di alunni su un percorso specifico (normalmente gli alunni vengono accompagnati il primo giorno del percorso).</a:t>
            </a:r>
          </a:p>
          <a:p>
            <a:pPr marL="514350" indent="-514350" algn="just">
              <a:buFont typeface="+mj-lt"/>
              <a:buAutoNum type="arabicPeriod"/>
            </a:pPr>
            <a:r>
              <a:rPr lang="it-IT" b="1" dirty="0"/>
              <a:t>TUTOR ESTERNO </a:t>
            </a:r>
            <a:r>
              <a:rPr lang="it-IT" dirty="0"/>
              <a:t>segue l’alunno o il gruppo di alunni nella struttura esterna.</a:t>
            </a:r>
          </a:p>
        </p:txBody>
      </p:sp>
      <p:sp>
        <p:nvSpPr>
          <p:cNvPr id="5" name="Segnaposto piè di pagina 4">
            <a:extLst>
              <a:ext uri="{FF2B5EF4-FFF2-40B4-BE49-F238E27FC236}">
                <a16:creationId xmlns:a16="http://schemas.microsoft.com/office/drawing/2014/main" id="{4ACB6827-D474-4F90-B438-E53E7F455098}"/>
              </a:ext>
            </a:extLst>
          </p:cNvPr>
          <p:cNvSpPr>
            <a:spLocks noGrp="1"/>
          </p:cNvSpPr>
          <p:nvPr>
            <p:ph type="ftr" sz="quarter" idx="11"/>
          </p:nvPr>
        </p:nvSpPr>
        <p:spPr>
          <a:xfrm>
            <a:off x="3419872" y="6356350"/>
            <a:ext cx="2376264" cy="365125"/>
          </a:xfrm>
        </p:spPr>
        <p:txBody>
          <a:bodyPr/>
          <a:lstStyle/>
          <a:p>
            <a:r>
              <a:rPr lang="it-IT"/>
              <a:t>Professoressa Lorella Docimo - Referente PCTO</a:t>
            </a:r>
            <a:endParaRPr lang="it-IT" dirty="0"/>
          </a:p>
        </p:txBody>
      </p:sp>
    </p:spTree>
    <p:extLst>
      <p:ext uri="{BB962C8B-B14F-4D97-AF65-F5344CB8AC3E}">
        <p14:creationId xmlns:p14="http://schemas.microsoft.com/office/powerpoint/2010/main" val="191977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NORMATIVA</a:t>
            </a:r>
          </a:p>
        </p:txBody>
      </p:sp>
      <p:sp>
        <p:nvSpPr>
          <p:cNvPr id="3" name="Segnaposto contenuto 2"/>
          <p:cNvSpPr>
            <a:spLocks noGrp="1"/>
          </p:cNvSpPr>
          <p:nvPr>
            <p:ph idx="1"/>
          </p:nvPr>
        </p:nvSpPr>
        <p:spPr/>
        <p:txBody>
          <a:bodyPr>
            <a:normAutofit fontScale="92500" lnSpcReduction="10000"/>
          </a:bodyPr>
          <a:lstStyle/>
          <a:p>
            <a:pPr algn="just"/>
            <a:r>
              <a:rPr lang="it-IT" b="1" dirty="0"/>
              <a:t>La legge 107/2015 (La Buona Scuola) commi 33 ai commi 43 ha inserito l’ASL</a:t>
            </a:r>
          </a:p>
          <a:p>
            <a:pPr algn="just"/>
            <a:r>
              <a:rPr lang="it-IT" b="1" i="0" dirty="0">
                <a:effectLst/>
                <a:latin typeface="Poppins"/>
              </a:rPr>
              <a:t>Legge 30 dicembre 2018, n. 145</a:t>
            </a:r>
            <a:r>
              <a:rPr lang="it-IT" b="0" i="0" dirty="0">
                <a:effectLst/>
                <a:latin typeface="Poppins"/>
              </a:rPr>
              <a:t>, </a:t>
            </a:r>
            <a:r>
              <a:rPr lang="it-IT" dirty="0">
                <a:latin typeface="Poppins"/>
              </a:rPr>
              <a:t>«</a:t>
            </a:r>
            <a:r>
              <a:rPr lang="it-IT" b="0" i="0" dirty="0">
                <a:effectLst/>
                <a:latin typeface="Poppins"/>
              </a:rPr>
              <a:t>Bilancio di previsione dello Stato per l'anno finanziario 2019….» ha</a:t>
            </a:r>
            <a:r>
              <a:rPr lang="it-IT" b="0" i="0" dirty="0">
                <a:solidFill>
                  <a:srgbClr val="565656"/>
                </a:solidFill>
                <a:effectLst/>
                <a:latin typeface="Poppins"/>
              </a:rPr>
              <a:t> </a:t>
            </a:r>
            <a:r>
              <a:rPr lang="it-IT" b="0" i="0" dirty="0">
                <a:effectLst/>
                <a:latin typeface="Poppins"/>
              </a:rPr>
              <a:t>ridenominato i percorsi di alternanza scuola lavoro in “percorsi per le competenze trasversali e per l’orientamento” (denominati per semplicità con l’acronimo PCTO) ed ha ridotto il numero delle ore per i licei sono passati da 200 a 90 ore nel triennio</a:t>
            </a:r>
            <a:endParaRPr lang="it-IT" u="sng" dirty="0"/>
          </a:p>
        </p:txBody>
      </p:sp>
      <p:sp>
        <p:nvSpPr>
          <p:cNvPr id="5" name="Segnaposto piè di pagina 4">
            <a:extLst>
              <a:ext uri="{FF2B5EF4-FFF2-40B4-BE49-F238E27FC236}">
                <a16:creationId xmlns:a16="http://schemas.microsoft.com/office/drawing/2014/main" id="{B4233F00-1805-4AF0-AAF9-0C74F3082AAA}"/>
              </a:ext>
            </a:extLst>
          </p:cNvPr>
          <p:cNvSpPr>
            <a:spLocks noGrp="1"/>
          </p:cNvSpPr>
          <p:nvPr>
            <p:ph type="ftr" sz="quarter" idx="11"/>
          </p:nvPr>
        </p:nvSpPr>
        <p:spPr>
          <a:xfrm>
            <a:off x="3124200" y="6356350"/>
            <a:ext cx="2527920" cy="365125"/>
          </a:xfrm>
        </p:spPr>
        <p:txBody>
          <a:bodyPr/>
          <a:lstStyle/>
          <a:p>
            <a:r>
              <a:rPr lang="it-IT" dirty="0"/>
              <a:t>Professoressa Lorella </a:t>
            </a:r>
            <a:r>
              <a:rPr lang="it-IT" dirty="0" err="1"/>
              <a:t>Docimo</a:t>
            </a:r>
            <a:r>
              <a:rPr lang="it-IT" dirty="0"/>
              <a:t> - Referente PCTO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083" y="260648"/>
            <a:ext cx="7449388" cy="1470025"/>
          </a:xfrm>
        </p:spPr>
        <p:txBody>
          <a:bodyPr>
            <a:normAutofit/>
          </a:bodyPr>
          <a:lstStyle/>
          <a:p>
            <a:r>
              <a:rPr lang="it-IT" sz="2400" b="1" i="1" dirty="0"/>
              <a:t>LICEO STATALE FARNESINA SCIENTIFICO - MUSICALE</a:t>
            </a:r>
          </a:p>
        </p:txBody>
      </p:sp>
      <p:sp>
        <p:nvSpPr>
          <p:cNvPr id="3" name="Sottotitolo 2"/>
          <p:cNvSpPr>
            <a:spLocks noGrp="1"/>
          </p:cNvSpPr>
          <p:nvPr>
            <p:ph type="subTitle" idx="1"/>
          </p:nvPr>
        </p:nvSpPr>
        <p:spPr>
          <a:xfrm>
            <a:off x="611560" y="2341828"/>
            <a:ext cx="8033936" cy="2174343"/>
          </a:xfrm>
        </p:spPr>
        <p:txBody>
          <a:bodyPr>
            <a:normAutofit/>
          </a:bodyPr>
          <a:lstStyle/>
          <a:p>
            <a:pPr>
              <a:lnSpc>
                <a:spcPct val="250000"/>
              </a:lnSpc>
            </a:pPr>
            <a:r>
              <a:rPr lang="it-IT" sz="4000" b="1" dirty="0">
                <a:solidFill>
                  <a:schemeClr val="tx1"/>
                </a:solidFill>
              </a:rPr>
              <a:t>GRAZIE PER LA PARTECIPAZIONE</a:t>
            </a:r>
          </a:p>
        </p:txBody>
      </p:sp>
      <p:pic>
        <p:nvPicPr>
          <p:cNvPr id="5" name="Immagine 4">
            <a:extLst>
              <a:ext uri="{FF2B5EF4-FFF2-40B4-BE49-F238E27FC236}">
                <a16:creationId xmlns:a16="http://schemas.microsoft.com/office/drawing/2014/main" id="{EF1F8803-0612-4E82-B962-5FEF311AEC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127328"/>
            <a:ext cx="1161052" cy="1276516"/>
          </a:xfrm>
          <a:prstGeom prst="rect">
            <a:avLst/>
          </a:prstGeom>
        </p:spPr>
      </p:pic>
      <p:pic>
        <p:nvPicPr>
          <p:cNvPr id="7" name="Immagine 6">
            <a:extLst>
              <a:ext uri="{FF2B5EF4-FFF2-40B4-BE49-F238E27FC236}">
                <a16:creationId xmlns:a16="http://schemas.microsoft.com/office/drawing/2014/main" id="{3C0D882C-C00D-4CF3-80FD-A1FF570D88E0}"/>
              </a:ext>
            </a:extLst>
          </p:cNvPr>
          <p:cNvPicPr>
            <a:picLocks noChangeAspect="1"/>
          </p:cNvPicPr>
          <p:nvPr/>
        </p:nvPicPr>
        <p:blipFill>
          <a:blip r:embed="rId3"/>
          <a:stretch>
            <a:fillRect/>
          </a:stretch>
        </p:blipFill>
        <p:spPr>
          <a:xfrm>
            <a:off x="498504" y="561961"/>
            <a:ext cx="872579" cy="980728"/>
          </a:xfrm>
          <a:prstGeom prst="rect">
            <a:avLst/>
          </a:prstGeom>
        </p:spPr>
      </p:pic>
      <p:sp>
        <p:nvSpPr>
          <p:cNvPr id="6" name="Segnaposto piè di pagina 5">
            <a:extLst>
              <a:ext uri="{FF2B5EF4-FFF2-40B4-BE49-F238E27FC236}">
                <a16:creationId xmlns:a16="http://schemas.microsoft.com/office/drawing/2014/main" id="{A7E6ED79-11C3-49E4-9D16-F6A7C5D9A505}"/>
              </a:ext>
            </a:extLst>
          </p:cNvPr>
          <p:cNvSpPr>
            <a:spLocks noGrp="1"/>
          </p:cNvSpPr>
          <p:nvPr>
            <p:ph type="ftr" sz="quarter" idx="11"/>
          </p:nvPr>
        </p:nvSpPr>
        <p:spPr>
          <a:xfrm>
            <a:off x="3563888" y="6356350"/>
            <a:ext cx="2160240" cy="365125"/>
          </a:xfrm>
        </p:spPr>
        <p:txBody>
          <a:bodyPr/>
          <a:lstStyle/>
          <a:p>
            <a:r>
              <a:rPr lang="it-IT"/>
              <a:t>Professoressa Lorella Docimo - Referente PCTO</a:t>
            </a:r>
            <a:endParaRPr lang="it-IT" dirty="0"/>
          </a:p>
        </p:txBody>
      </p:sp>
    </p:spTree>
    <p:extLst>
      <p:ext uri="{BB962C8B-B14F-4D97-AF65-F5344CB8AC3E}">
        <p14:creationId xmlns:p14="http://schemas.microsoft.com/office/powerpoint/2010/main" val="25958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738F5E-A6EC-4FD3-AF10-B1FB3C533253}"/>
              </a:ext>
            </a:extLst>
          </p:cNvPr>
          <p:cNvSpPr>
            <a:spLocks noGrp="1"/>
          </p:cNvSpPr>
          <p:nvPr>
            <p:ph type="title"/>
          </p:nvPr>
        </p:nvSpPr>
        <p:spPr/>
        <p:txBody>
          <a:bodyPr/>
          <a:lstStyle/>
          <a:p>
            <a:r>
              <a:rPr lang="it-IT" dirty="0"/>
              <a:t>PCTO E COVID</a:t>
            </a:r>
          </a:p>
        </p:txBody>
      </p:sp>
      <p:sp>
        <p:nvSpPr>
          <p:cNvPr id="3" name="Segnaposto contenuto 2">
            <a:extLst>
              <a:ext uri="{FF2B5EF4-FFF2-40B4-BE49-F238E27FC236}">
                <a16:creationId xmlns:a16="http://schemas.microsoft.com/office/drawing/2014/main" id="{3BBC9553-68D0-4564-8B9E-DCF3AD2A61AA}"/>
              </a:ext>
            </a:extLst>
          </p:cNvPr>
          <p:cNvSpPr>
            <a:spLocks noGrp="1"/>
          </p:cNvSpPr>
          <p:nvPr>
            <p:ph idx="1"/>
          </p:nvPr>
        </p:nvSpPr>
        <p:spPr/>
        <p:txBody>
          <a:bodyPr>
            <a:normAutofit fontScale="92500" lnSpcReduction="20000"/>
          </a:bodyPr>
          <a:lstStyle/>
          <a:p>
            <a:r>
              <a:rPr lang="it-IT" dirty="0"/>
              <a:t>Nel Piano Scuola 2020-2021 del 26/06/2020 del Ministro Azzolina nella pag. 13 viene testualmente riportato:</a:t>
            </a:r>
          </a:p>
          <a:p>
            <a:pPr marL="0" indent="0">
              <a:buNone/>
            </a:pPr>
            <a:endParaRPr lang="it-IT" dirty="0"/>
          </a:p>
          <a:p>
            <a:pPr marL="0" indent="0" algn="just">
              <a:buNone/>
            </a:pPr>
            <a:r>
              <a:rPr lang="it-IT" dirty="0"/>
              <a:t>«</a:t>
            </a:r>
            <a:r>
              <a:rPr lang="it-IT" sz="3100" i="1" dirty="0"/>
              <a:t>omissis….., si sottolinea la necessità che le istituzioni scolastiche procedano a verificare, che presso le strutture ospitanti gli spazi adibiti alle attività degli studenti in PCTO siano conformi alle prescrizioni generali e specifiche degli organismi di settore e consentano altresì il rispetto di tutte le disposizioni sanitarie previste.» </a:t>
            </a:r>
          </a:p>
          <a:p>
            <a:pPr marL="0" indent="0" algn="just">
              <a:buNone/>
            </a:pPr>
            <a:endParaRPr lang="it-IT" sz="3100" i="1" dirty="0"/>
          </a:p>
        </p:txBody>
      </p:sp>
      <p:sp>
        <p:nvSpPr>
          <p:cNvPr id="4" name="Segnaposto piè di pagina 3">
            <a:extLst>
              <a:ext uri="{FF2B5EF4-FFF2-40B4-BE49-F238E27FC236}">
                <a16:creationId xmlns:a16="http://schemas.microsoft.com/office/drawing/2014/main" id="{75A1342A-60E2-4BD5-B660-1595FD6B5AC2}"/>
              </a:ext>
            </a:extLst>
          </p:cNvPr>
          <p:cNvSpPr>
            <a:spLocks noGrp="1"/>
          </p:cNvSpPr>
          <p:nvPr>
            <p:ph type="ftr" sz="quarter" idx="11"/>
          </p:nvPr>
        </p:nvSpPr>
        <p:spPr/>
        <p:txBody>
          <a:bodyPr/>
          <a:lstStyle/>
          <a:p>
            <a:r>
              <a:rPr lang="it-IT"/>
              <a:t>Professoressa Lorella Docimo - Referente PCTO</a:t>
            </a:r>
            <a:endParaRPr lang="it-IT" dirty="0"/>
          </a:p>
        </p:txBody>
      </p:sp>
    </p:spTree>
    <p:extLst>
      <p:ext uri="{BB962C8B-B14F-4D97-AF65-F5344CB8AC3E}">
        <p14:creationId xmlns:p14="http://schemas.microsoft.com/office/powerpoint/2010/main" val="378821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3CA151-1F0B-46BF-BAF8-BE796D3B7299}"/>
              </a:ext>
            </a:extLst>
          </p:cNvPr>
          <p:cNvSpPr>
            <a:spLocks noGrp="1"/>
          </p:cNvSpPr>
          <p:nvPr>
            <p:ph type="title"/>
          </p:nvPr>
        </p:nvSpPr>
        <p:spPr/>
        <p:txBody>
          <a:bodyPr>
            <a:normAutofit fontScale="90000"/>
          </a:bodyPr>
          <a:lstStyle/>
          <a:p>
            <a:r>
              <a:rPr lang="it-IT" dirty="0"/>
              <a:t>ULTIMO DCPM del 24 0ttobre 2020</a:t>
            </a:r>
            <a:br>
              <a:rPr lang="it-IT" dirty="0"/>
            </a:br>
            <a:r>
              <a:rPr lang="it-IT" dirty="0"/>
              <a:t>ART.1 COMMA 9 LETTERA t</a:t>
            </a:r>
          </a:p>
        </p:txBody>
      </p:sp>
      <p:sp>
        <p:nvSpPr>
          <p:cNvPr id="3" name="Segnaposto contenuto 2">
            <a:extLst>
              <a:ext uri="{FF2B5EF4-FFF2-40B4-BE49-F238E27FC236}">
                <a16:creationId xmlns:a16="http://schemas.microsoft.com/office/drawing/2014/main" id="{2CC931E9-C63C-49F5-B136-14C83A90FA9B}"/>
              </a:ext>
            </a:extLst>
          </p:cNvPr>
          <p:cNvSpPr>
            <a:spLocks noGrp="1"/>
          </p:cNvSpPr>
          <p:nvPr>
            <p:ph idx="1"/>
          </p:nvPr>
        </p:nvSpPr>
        <p:spPr/>
        <p:txBody>
          <a:bodyPr>
            <a:normAutofit/>
          </a:bodyPr>
          <a:lstStyle/>
          <a:p>
            <a:pPr algn="just"/>
            <a:r>
              <a:rPr lang="it-IT" sz="4000" dirty="0"/>
              <a:t>Sono sospesi i viaggi d’istruzione ……… le visite guidate… </a:t>
            </a:r>
            <a:r>
              <a:rPr lang="it-IT" sz="4000" b="1" dirty="0"/>
              <a:t>fatte salve le attività dei PCTO</a:t>
            </a:r>
            <a:r>
              <a:rPr lang="it-IT" sz="4000" dirty="0"/>
              <a:t> da svolgersi nei casi in cui sia possibile garantire il rispetto delle prescrizioni sanitarie e di sicurezza vigenti</a:t>
            </a:r>
          </a:p>
        </p:txBody>
      </p:sp>
      <p:sp>
        <p:nvSpPr>
          <p:cNvPr id="4" name="Segnaposto piè di pagina 3">
            <a:extLst>
              <a:ext uri="{FF2B5EF4-FFF2-40B4-BE49-F238E27FC236}">
                <a16:creationId xmlns:a16="http://schemas.microsoft.com/office/drawing/2014/main" id="{D2BE7189-9C8E-4F35-9506-EF41039AC799}"/>
              </a:ext>
            </a:extLst>
          </p:cNvPr>
          <p:cNvSpPr>
            <a:spLocks noGrp="1"/>
          </p:cNvSpPr>
          <p:nvPr>
            <p:ph type="ftr" sz="quarter" idx="11"/>
          </p:nvPr>
        </p:nvSpPr>
        <p:spPr/>
        <p:txBody>
          <a:bodyPr/>
          <a:lstStyle/>
          <a:p>
            <a:r>
              <a:rPr lang="it-IT"/>
              <a:t>Professoressa Lorella Docimo - Referente PCTO</a:t>
            </a:r>
          </a:p>
        </p:txBody>
      </p:sp>
    </p:spTree>
    <p:extLst>
      <p:ext uri="{BB962C8B-B14F-4D97-AF65-F5344CB8AC3E}">
        <p14:creationId xmlns:p14="http://schemas.microsoft.com/office/powerpoint/2010/main" val="23996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FF471-B658-4D89-B3E7-A2E8766E7E5D}"/>
              </a:ext>
            </a:extLst>
          </p:cNvPr>
          <p:cNvSpPr>
            <a:spLocks noGrp="1"/>
          </p:cNvSpPr>
          <p:nvPr>
            <p:ph type="title"/>
          </p:nvPr>
        </p:nvSpPr>
        <p:spPr/>
        <p:txBody>
          <a:bodyPr>
            <a:normAutofit/>
          </a:bodyPr>
          <a:lstStyle/>
          <a:p>
            <a:r>
              <a:rPr lang="it-IT" b="1" dirty="0"/>
              <a:t>Esami di Stato e PCTO</a:t>
            </a:r>
            <a:endParaRPr lang="it-IT" dirty="0"/>
          </a:p>
        </p:txBody>
      </p:sp>
      <p:sp>
        <p:nvSpPr>
          <p:cNvPr id="3" name="Segnaposto contenuto 2">
            <a:extLst>
              <a:ext uri="{FF2B5EF4-FFF2-40B4-BE49-F238E27FC236}">
                <a16:creationId xmlns:a16="http://schemas.microsoft.com/office/drawing/2014/main" id="{818807D8-95D1-4433-A55B-BF0A305B235A}"/>
              </a:ext>
            </a:extLst>
          </p:cNvPr>
          <p:cNvSpPr>
            <a:spLocks noGrp="1"/>
          </p:cNvSpPr>
          <p:nvPr>
            <p:ph idx="1"/>
          </p:nvPr>
        </p:nvSpPr>
        <p:spPr>
          <a:xfrm>
            <a:off x="457200" y="1772816"/>
            <a:ext cx="8229600" cy="4104456"/>
          </a:xfrm>
        </p:spPr>
        <p:txBody>
          <a:bodyPr>
            <a:normAutofit/>
          </a:bodyPr>
          <a:lstStyle/>
          <a:p>
            <a:pPr algn="just"/>
            <a:r>
              <a:rPr lang="it-IT" dirty="0"/>
              <a:t>Esami di Stato 2018-2019 nell’ambito del </a:t>
            </a:r>
            <a:r>
              <a:rPr lang="it-IT" b="1" dirty="0"/>
              <a:t>colloquio</a:t>
            </a:r>
            <a:r>
              <a:rPr lang="it-IT" dirty="0"/>
              <a:t> il candidato espone, </a:t>
            </a:r>
            <a:r>
              <a:rPr lang="it-IT" b="1" dirty="0"/>
              <a:t>l’esperienza di alternanza scuola-lavoro svolta</a:t>
            </a:r>
            <a:r>
              <a:rPr lang="it-IT" dirty="0"/>
              <a:t> nel percorso di studi</a:t>
            </a:r>
          </a:p>
          <a:p>
            <a:pPr algn="just"/>
            <a:r>
              <a:rPr lang="it-IT" dirty="0"/>
              <a:t>Esami di Stato 2019-2020 oltre all’esposizione dell’esperienza nel colloquio il raggiungimento delle ore di PCTO è requisito di ammissione</a:t>
            </a:r>
          </a:p>
        </p:txBody>
      </p:sp>
      <p:sp>
        <p:nvSpPr>
          <p:cNvPr id="5" name="Segnaposto piè di pagina 4">
            <a:extLst>
              <a:ext uri="{FF2B5EF4-FFF2-40B4-BE49-F238E27FC236}">
                <a16:creationId xmlns:a16="http://schemas.microsoft.com/office/drawing/2014/main" id="{1E00D137-4CA4-40F6-9103-93F6AC8EC720}"/>
              </a:ext>
            </a:extLst>
          </p:cNvPr>
          <p:cNvSpPr>
            <a:spLocks noGrp="1"/>
          </p:cNvSpPr>
          <p:nvPr>
            <p:ph type="ftr" sz="quarter" idx="11"/>
          </p:nvPr>
        </p:nvSpPr>
        <p:spPr>
          <a:xfrm>
            <a:off x="3124200" y="6356350"/>
            <a:ext cx="2599928" cy="365125"/>
          </a:xfrm>
        </p:spPr>
        <p:txBody>
          <a:bodyPr/>
          <a:lstStyle/>
          <a:p>
            <a:r>
              <a:rPr lang="it-IT"/>
              <a:t>Professoressa Lorella Docimo - Referente PCTO</a:t>
            </a:r>
            <a:endParaRPr lang="it-IT" dirty="0"/>
          </a:p>
        </p:txBody>
      </p:sp>
    </p:spTree>
    <p:extLst>
      <p:ext uri="{BB962C8B-B14F-4D97-AF65-F5344CB8AC3E}">
        <p14:creationId xmlns:p14="http://schemas.microsoft.com/office/powerpoint/2010/main" val="27933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E3023B-AFB1-41B5-B4CC-B43A07F96F2B}"/>
              </a:ext>
            </a:extLst>
          </p:cNvPr>
          <p:cNvSpPr>
            <a:spLocks noGrp="1"/>
          </p:cNvSpPr>
          <p:nvPr>
            <p:ph type="title"/>
          </p:nvPr>
        </p:nvSpPr>
        <p:spPr/>
        <p:txBody>
          <a:bodyPr/>
          <a:lstStyle/>
          <a:p>
            <a:r>
              <a:rPr lang="it-IT" dirty="0"/>
              <a:t>PCTO anno scolastico 2020-2021</a:t>
            </a:r>
          </a:p>
        </p:txBody>
      </p:sp>
      <p:sp>
        <p:nvSpPr>
          <p:cNvPr id="3" name="Segnaposto contenuto 2">
            <a:extLst>
              <a:ext uri="{FF2B5EF4-FFF2-40B4-BE49-F238E27FC236}">
                <a16:creationId xmlns:a16="http://schemas.microsoft.com/office/drawing/2014/main" id="{EC578E23-56AD-4054-9903-08731481C47B}"/>
              </a:ext>
            </a:extLst>
          </p:cNvPr>
          <p:cNvSpPr>
            <a:spLocks noGrp="1"/>
          </p:cNvSpPr>
          <p:nvPr>
            <p:ph idx="1"/>
          </p:nvPr>
        </p:nvSpPr>
        <p:spPr/>
        <p:txBody>
          <a:bodyPr/>
          <a:lstStyle/>
          <a:p>
            <a:r>
              <a:rPr lang="it-IT" dirty="0"/>
              <a:t>I percorsi saranno in modalità online</a:t>
            </a:r>
          </a:p>
          <a:p>
            <a:r>
              <a:rPr lang="it-IT" b="1" dirty="0"/>
              <a:t>Se possibile </a:t>
            </a:r>
            <a:r>
              <a:rPr lang="it-IT" dirty="0"/>
              <a:t>si prediligerà la fascia oraria pomeridiana </a:t>
            </a:r>
          </a:p>
          <a:p>
            <a:r>
              <a:rPr lang="it-IT" dirty="0"/>
              <a:t>Gli Enti e le Università si stanno organizzando e siamo in attesa di comunicazioni</a:t>
            </a:r>
          </a:p>
          <a:p>
            <a:r>
              <a:rPr lang="it-IT" dirty="0"/>
              <a:t>Per il momento il monte ore è rimasto di 90 nel triennio</a:t>
            </a:r>
          </a:p>
        </p:txBody>
      </p:sp>
      <p:sp>
        <p:nvSpPr>
          <p:cNvPr id="4" name="Segnaposto piè di pagina 3">
            <a:extLst>
              <a:ext uri="{FF2B5EF4-FFF2-40B4-BE49-F238E27FC236}">
                <a16:creationId xmlns:a16="http://schemas.microsoft.com/office/drawing/2014/main" id="{9ABF8654-6BA8-4EEE-8FCA-92BFDFBC99C6}"/>
              </a:ext>
            </a:extLst>
          </p:cNvPr>
          <p:cNvSpPr>
            <a:spLocks noGrp="1"/>
          </p:cNvSpPr>
          <p:nvPr>
            <p:ph type="ftr" sz="quarter" idx="11"/>
          </p:nvPr>
        </p:nvSpPr>
        <p:spPr/>
        <p:txBody>
          <a:bodyPr/>
          <a:lstStyle/>
          <a:p>
            <a:r>
              <a:rPr lang="it-IT"/>
              <a:t>Professoressa Lorella Docimo - Referente PCTO</a:t>
            </a:r>
          </a:p>
        </p:txBody>
      </p:sp>
    </p:spTree>
    <p:extLst>
      <p:ext uri="{BB962C8B-B14F-4D97-AF65-F5344CB8AC3E}">
        <p14:creationId xmlns:p14="http://schemas.microsoft.com/office/powerpoint/2010/main" val="155801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C6C3D8-51FA-4378-AAE9-8718F6AE7B3A}"/>
              </a:ext>
            </a:extLst>
          </p:cNvPr>
          <p:cNvSpPr>
            <a:spLocks noGrp="1"/>
          </p:cNvSpPr>
          <p:nvPr>
            <p:ph type="title"/>
          </p:nvPr>
        </p:nvSpPr>
        <p:spPr/>
        <p:txBody>
          <a:bodyPr>
            <a:normAutofit/>
          </a:bodyPr>
          <a:lstStyle/>
          <a:p>
            <a:r>
              <a:rPr lang="it-IT" sz="3200" b="1" dirty="0"/>
              <a:t>NOSTRA PIATTAFORMA ASLWEB</a:t>
            </a:r>
          </a:p>
        </p:txBody>
      </p:sp>
      <p:sp>
        <p:nvSpPr>
          <p:cNvPr id="3" name="Segnaposto contenuto 2">
            <a:extLst>
              <a:ext uri="{FF2B5EF4-FFF2-40B4-BE49-F238E27FC236}">
                <a16:creationId xmlns:a16="http://schemas.microsoft.com/office/drawing/2014/main" id="{A54C7C82-7D81-4746-8D25-9E8B79B4B4BF}"/>
              </a:ext>
            </a:extLst>
          </p:cNvPr>
          <p:cNvSpPr>
            <a:spLocks noGrp="1"/>
          </p:cNvSpPr>
          <p:nvPr>
            <p:ph idx="1"/>
          </p:nvPr>
        </p:nvSpPr>
        <p:spPr/>
        <p:txBody>
          <a:bodyPr>
            <a:normAutofit/>
          </a:bodyPr>
          <a:lstStyle/>
          <a:p>
            <a:pPr marL="0" indent="0">
              <a:buNone/>
            </a:pPr>
            <a:r>
              <a:rPr lang="it-IT" dirty="0"/>
              <a:t>Nella homepage del sito del Liceo Farnesina</a:t>
            </a:r>
          </a:p>
          <a:p>
            <a:pPr marL="0" indent="0">
              <a:buNone/>
            </a:pPr>
            <a:r>
              <a:rPr lang="it-IT" dirty="0">
                <a:hlinkClick r:id="rId2"/>
              </a:rPr>
              <a:t>https://www.liceofarnesina.edu.it/</a:t>
            </a:r>
            <a:endParaRPr lang="it-IT" dirty="0"/>
          </a:p>
          <a:p>
            <a:pPr marL="0" indent="0">
              <a:buNone/>
            </a:pPr>
            <a:r>
              <a:rPr lang="it-IT" dirty="0"/>
              <a:t>Sulla destra c’è il collegamento alla piattaforma ASLWEB</a:t>
            </a:r>
          </a:p>
          <a:p>
            <a:pPr marL="0" indent="0">
              <a:buNone/>
            </a:pPr>
            <a:br>
              <a:rPr lang="it-IT" dirty="0"/>
            </a:br>
            <a:endParaRPr lang="it-IT" dirty="0"/>
          </a:p>
        </p:txBody>
      </p:sp>
      <p:sp>
        <p:nvSpPr>
          <p:cNvPr id="5" name="Segnaposto piè di pagina 4">
            <a:extLst>
              <a:ext uri="{FF2B5EF4-FFF2-40B4-BE49-F238E27FC236}">
                <a16:creationId xmlns:a16="http://schemas.microsoft.com/office/drawing/2014/main" id="{242F8094-7EA3-4434-B8FC-B884F13F112E}"/>
              </a:ext>
            </a:extLst>
          </p:cNvPr>
          <p:cNvSpPr>
            <a:spLocks noGrp="1"/>
          </p:cNvSpPr>
          <p:nvPr>
            <p:ph type="ftr" sz="quarter" idx="11"/>
          </p:nvPr>
        </p:nvSpPr>
        <p:spPr>
          <a:xfrm>
            <a:off x="3563888" y="6356350"/>
            <a:ext cx="2232248" cy="365125"/>
          </a:xfrm>
        </p:spPr>
        <p:txBody>
          <a:bodyPr/>
          <a:lstStyle/>
          <a:p>
            <a:r>
              <a:rPr lang="it-IT"/>
              <a:t>Professoressa Lorella Docimo - Referente PCTO</a:t>
            </a:r>
            <a:endParaRPr lang="it-IT" dirty="0"/>
          </a:p>
        </p:txBody>
      </p:sp>
      <p:pic>
        <p:nvPicPr>
          <p:cNvPr id="4" name="Immagine 3">
            <a:extLst>
              <a:ext uri="{FF2B5EF4-FFF2-40B4-BE49-F238E27FC236}">
                <a16:creationId xmlns:a16="http://schemas.microsoft.com/office/drawing/2014/main" id="{F5B21261-6D54-4F23-AB9E-380A19536628}"/>
              </a:ext>
            </a:extLst>
          </p:cNvPr>
          <p:cNvPicPr>
            <a:picLocks noChangeAspect="1"/>
          </p:cNvPicPr>
          <p:nvPr/>
        </p:nvPicPr>
        <p:blipFill>
          <a:blip r:embed="rId3"/>
          <a:stretch>
            <a:fillRect/>
          </a:stretch>
        </p:blipFill>
        <p:spPr>
          <a:xfrm>
            <a:off x="4283968" y="3465030"/>
            <a:ext cx="3314700" cy="1864791"/>
          </a:xfrm>
          <a:prstGeom prst="rect">
            <a:avLst/>
          </a:prstGeom>
        </p:spPr>
      </p:pic>
    </p:spTree>
    <p:extLst>
      <p:ext uri="{BB962C8B-B14F-4D97-AF65-F5344CB8AC3E}">
        <p14:creationId xmlns:p14="http://schemas.microsoft.com/office/powerpoint/2010/main" val="373955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7383C4-E46F-4943-AB44-EB8815133E0D}"/>
              </a:ext>
            </a:extLst>
          </p:cNvPr>
          <p:cNvSpPr>
            <a:spLocks noGrp="1"/>
          </p:cNvSpPr>
          <p:nvPr>
            <p:ph type="title"/>
          </p:nvPr>
        </p:nvSpPr>
        <p:spPr/>
        <p:txBody>
          <a:bodyPr>
            <a:normAutofit fontScale="90000"/>
          </a:bodyPr>
          <a:lstStyle/>
          <a:p>
            <a:r>
              <a:rPr lang="it-IT" dirty="0"/>
              <a:t>Cosa bisogna fare per accedere alla piattaforma</a:t>
            </a:r>
          </a:p>
        </p:txBody>
      </p:sp>
      <p:sp>
        <p:nvSpPr>
          <p:cNvPr id="3" name="Segnaposto contenuto 2">
            <a:extLst>
              <a:ext uri="{FF2B5EF4-FFF2-40B4-BE49-F238E27FC236}">
                <a16:creationId xmlns:a16="http://schemas.microsoft.com/office/drawing/2014/main" id="{49430FBC-F262-4EFB-9E83-410928FB26FF}"/>
              </a:ext>
            </a:extLst>
          </p:cNvPr>
          <p:cNvSpPr>
            <a:spLocks noGrp="1"/>
          </p:cNvSpPr>
          <p:nvPr>
            <p:ph idx="1"/>
          </p:nvPr>
        </p:nvSpPr>
        <p:spPr/>
        <p:txBody>
          <a:bodyPr>
            <a:normAutofit/>
          </a:bodyPr>
          <a:lstStyle/>
          <a:p>
            <a:pPr algn="just"/>
            <a:r>
              <a:rPr lang="it-IT" sz="3600" b="1" dirty="0"/>
              <a:t>Gli alunni delle classi quarte e quinte </a:t>
            </a:r>
            <a:r>
              <a:rPr lang="it-IT" sz="3600" dirty="0"/>
              <a:t>hanno ricevuto le credenziali di accesso all’inizio del terzo anno di corso tramite una email all’indirizzo dei genitori. Pertanto sono in possesso delle credenziali. Chi le ha smarrite può effettuare il recupero credenziali.</a:t>
            </a:r>
          </a:p>
        </p:txBody>
      </p:sp>
      <p:sp>
        <p:nvSpPr>
          <p:cNvPr id="4" name="Segnaposto piè di pagina 3">
            <a:extLst>
              <a:ext uri="{FF2B5EF4-FFF2-40B4-BE49-F238E27FC236}">
                <a16:creationId xmlns:a16="http://schemas.microsoft.com/office/drawing/2014/main" id="{EF8B0C3B-A05F-445D-894D-38310CDB3088}"/>
              </a:ext>
            </a:extLst>
          </p:cNvPr>
          <p:cNvSpPr>
            <a:spLocks noGrp="1"/>
          </p:cNvSpPr>
          <p:nvPr>
            <p:ph type="ftr" sz="quarter" idx="11"/>
          </p:nvPr>
        </p:nvSpPr>
        <p:spPr/>
        <p:txBody>
          <a:bodyPr/>
          <a:lstStyle/>
          <a:p>
            <a:r>
              <a:rPr lang="it-IT"/>
              <a:t>Professoressa Lorella Docimo - Referente PCTO</a:t>
            </a:r>
          </a:p>
        </p:txBody>
      </p:sp>
    </p:spTree>
    <p:extLst>
      <p:ext uri="{BB962C8B-B14F-4D97-AF65-F5344CB8AC3E}">
        <p14:creationId xmlns:p14="http://schemas.microsoft.com/office/powerpoint/2010/main" val="165803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7383C4-E46F-4943-AB44-EB8815133E0D}"/>
              </a:ext>
            </a:extLst>
          </p:cNvPr>
          <p:cNvSpPr>
            <a:spLocks noGrp="1"/>
          </p:cNvSpPr>
          <p:nvPr>
            <p:ph type="title"/>
          </p:nvPr>
        </p:nvSpPr>
        <p:spPr>
          <a:xfrm>
            <a:off x="457200" y="332656"/>
            <a:ext cx="8229600" cy="1800200"/>
          </a:xfrm>
        </p:spPr>
        <p:txBody>
          <a:bodyPr>
            <a:normAutofit/>
          </a:bodyPr>
          <a:lstStyle/>
          <a:p>
            <a:r>
              <a:rPr lang="it-IT" dirty="0"/>
              <a:t>Cosa bisogna fare per accedere alla piattaforma</a:t>
            </a:r>
          </a:p>
        </p:txBody>
      </p:sp>
      <p:sp>
        <p:nvSpPr>
          <p:cNvPr id="3" name="Segnaposto contenuto 2">
            <a:extLst>
              <a:ext uri="{FF2B5EF4-FFF2-40B4-BE49-F238E27FC236}">
                <a16:creationId xmlns:a16="http://schemas.microsoft.com/office/drawing/2014/main" id="{49430FBC-F262-4EFB-9E83-410928FB26FF}"/>
              </a:ext>
            </a:extLst>
          </p:cNvPr>
          <p:cNvSpPr>
            <a:spLocks noGrp="1"/>
          </p:cNvSpPr>
          <p:nvPr>
            <p:ph idx="1"/>
          </p:nvPr>
        </p:nvSpPr>
        <p:spPr>
          <a:xfrm>
            <a:off x="457200" y="2708920"/>
            <a:ext cx="8229600" cy="3417243"/>
          </a:xfrm>
        </p:spPr>
        <p:txBody>
          <a:bodyPr>
            <a:normAutofit/>
          </a:bodyPr>
          <a:lstStyle/>
          <a:p>
            <a:pPr algn="just"/>
            <a:r>
              <a:rPr lang="it-IT" sz="3600" b="1" dirty="0"/>
              <a:t>Gli alunni delle classi terze </a:t>
            </a:r>
            <a:r>
              <a:rPr lang="it-IT" sz="3600" dirty="0"/>
              <a:t>riceveranno o hanno già ricevuto le credenziali di accesso tramite una email all’indirizzo dei genitori. </a:t>
            </a:r>
          </a:p>
        </p:txBody>
      </p:sp>
      <p:sp>
        <p:nvSpPr>
          <p:cNvPr id="4" name="Segnaposto piè di pagina 3">
            <a:extLst>
              <a:ext uri="{FF2B5EF4-FFF2-40B4-BE49-F238E27FC236}">
                <a16:creationId xmlns:a16="http://schemas.microsoft.com/office/drawing/2014/main" id="{EF8B0C3B-A05F-445D-894D-38310CDB3088}"/>
              </a:ext>
            </a:extLst>
          </p:cNvPr>
          <p:cNvSpPr>
            <a:spLocks noGrp="1"/>
          </p:cNvSpPr>
          <p:nvPr>
            <p:ph type="ftr" sz="quarter" idx="11"/>
          </p:nvPr>
        </p:nvSpPr>
        <p:spPr/>
        <p:txBody>
          <a:bodyPr/>
          <a:lstStyle/>
          <a:p>
            <a:r>
              <a:rPr lang="it-IT"/>
              <a:t>Professoressa Lorella Docimo - Referente PCTO</a:t>
            </a:r>
          </a:p>
        </p:txBody>
      </p:sp>
    </p:spTree>
    <p:extLst>
      <p:ext uri="{BB962C8B-B14F-4D97-AF65-F5344CB8AC3E}">
        <p14:creationId xmlns:p14="http://schemas.microsoft.com/office/powerpoint/2010/main" val="327900568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TM10001105[[fn=Ritaglio]]</Template>
  <TotalTime>599</TotalTime>
  <Words>855</Words>
  <Application>Microsoft Office PowerPoint</Application>
  <PresentationFormat>Presentazione su schermo (4:3)</PresentationFormat>
  <Paragraphs>103</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Calibri</vt:lpstr>
      <vt:lpstr>Poppins</vt:lpstr>
      <vt:lpstr>Verdana</vt:lpstr>
      <vt:lpstr>Tema di Office</vt:lpstr>
      <vt:lpstr>LICEO STATALE FARNESINA SCIENTIFICO - MUSICALE</vt:lpstr>
      <vt:lpstr>NORMATIVA</vt:lpstr>
      <vt:lpstr>PCTO E COVID</vt:lpstr>
      <vt:lpstr>ULTIMO DCPM del 24 0ttobre 2020 ART.1 COMMA 9 LETTERA t</vt:lpstr>
      <vt:lpstr>Esami di Stato e PCTO</vt:lpstr>
      <vt:lpstr>PCTO anno scolastico 2020-2021</vt:lpstr>
      <vt:lpstr>NOSTRA PIATTAFORMA ASLWEB</vt:lpstr>
      <vt:lpstr>Cosa bisogna fare per accedere alla piattaforma</vt:lpstr>
      <vt:lpstr>Cosa bisogna fare per accedere alla piattaforma</vt:lpstr>
      <vt:lpstr>Cosa  può fare l’alunno tramite la piattaforma ASLWEB</vt:lpstr>
      <vt:lpstr>Piattaforma MIUR ASL</vt:lpstr>
      <vt:lpstr>Piattaforma MIUR</vt:lpstr>
      <vt:lpstr>PERCORSI EFFETTUATI DAL NOSTRO ISTITUTO nell’a.s. 2019-2020</vt:lpstr>
      <vt:lpstr>PERCORSI ESTERNI</vt:lpstr>
      <vt:lpstr>ALCUNI PERCORSI ESTERNI</vt:lpstr>
      <vt:lpstr>ALCUNI PERCORSI ESTERNI</vt:lpstr>
      <vt:lpstr>PERCORSI MUSICALI</vt:lpstr>
      <vt:lpstr>PERCORSI SPORTIVI</vt:lpstr>
      <vt:lpstr>FUNZIONE TUTORIALE</vt:lpstr>
      <vt:lpstr>LICEO STATALE FARNESINA SCIENTIFICO - MUSICALE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ATERNANZA SCUOLA LAVORO</dc:title>
  <dc:creator>Vice Presidenza</dc:creator>
  <cp:lastModifiedBy>lorella.docimo@gmail.com</cp:lastModifiedBy>
  <cp:revision>54</cp:revision>
  <dcterms:created xsi:type="dcterms:W3CDTF">2018-10-03T09:29:41Z</dcterms:created>
  <dcterms:modified xsi:type="dcterms:W3CDTF">2020-10-25T14:02:18Z</dcterms:modified>
</cp:coreProperties>
</file>