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9144000" cy="5149850"/>
  <p:notesSz cx="9144000" cy="51498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7"/>
  </p:normalViewPr>
  <p:slideViewPr>
    <p:cSldViewPr>
      <p:cViewPr varScale="1">
        <p:scale>
          <a:sx n="124" d="100"/>
          <a:sy n="124" d="100"/>
        </p:scale>
        <p:origin x="744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72542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595359" y="4602479"/>
            <a:ext cx="359664" cy="3596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9369" y="275920"/>
            <a:ext cx="1287780" cy="39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9421" y="985773"/>
            <a:ext cx="7725156" cy="3551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hyperlink" Target="http://www.un.org/sustainabledevelopment/" TargetMode="External"/><Relationship Id="rId7" Type="http://schemas.openxmlformats.org/officeDocument/2006/relationships/image" Target="../media/image26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5405"/>
            <a:chOff x="0" y="0"/>
            <a:chExt cx="9144000" cy="51454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502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48656" y="4572000"/>
              <a:ext cx="3633215" cy="41452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39369" y="4029862"/>
            <a:ext cx="169672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400" spc="-16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4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4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400" spc="-16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tt</a:t>
            </a:r>
            <a:r>
              <a:rPr sz="1400" spc="-16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4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4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2022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9369" y="4670418"/>
            <a:ext cx="565150" cy="30543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6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6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6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endParaRPr sz="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sz="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6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k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6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6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ade</a:t>
            </a:r>
            <a:r>
              <a:rPr sz="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9369" y="1515897"/>
            <a:ext cx="5657215" cy="12388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400" spc="-825" dirty="0"/>
              <a:t>S</a:t>
            </a:r>
            <a:r>
              <a:rPr sz="5400" spc="-710" dirty="0"/>
              <a:t>T</a:t>
            </a:r>
            <a:r>
              <a:rPr sz="5400" spc="-835" dirty="0"/>
              <a:t>AR</a:t>
            </a:r>
            <a:r>
              <a:rPr sz="5400" spc="-740" dirty="0"/>
              <a:t>T</a:t>
            </a:r>
            <a:r>
              <a:rPr sz="5400" spc="-590" dirty="0"/>
              <a:t>U</a:t>
            </a:r>
            <a:r>
              <a:rPr sz="5400" spc="-620" dirty="0"/>
              <a:t>P</a:t>
            </a:r>
            <a:r>
              <a:rPr sz="5400" spc="-310" dirty="0"/>
              <a:t> </a:t>
            </a:r>
            <a:r>
              <a:rPr sz="5400" spc="-915" dirty="0"/>
              <a:t>Y</a:t>
            </a:r>
            <a:r>
              <a:rPr sz="5400" spc="-765" dirty="0"/>
              <a:t>OUR</a:t>
            </a:r>
            <a:r>
              <a:rPr sz="5400" spc="-355" dirty="0"/>
              <a:t> </a:t>
            </a:r>
            <a:r>
              <a:rPr sz="5400" spc="-620" dirty="0"/>
              <a:t>LIFE</a:t>
            </a:r>
            <a:endParaRPr sz="5400"/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450" b="0" spc="-80" dirty="0">
                <a:latin typeface="Microsoft Sans Serif"/>
                <a:cs typeface="Microsoft Sans Serif"/>
              </a:rPr>
              <a:t>L’education</a:t>
            </a:r>
            <a:r>
              <a:rPr sz="1450" b="0" spc="25" dirty="0">
                <a:latin typeface="Microsoft Sans Serif"/>
                <a:cs typeface="Microsoft Sans Serif"/>
              </a:rPr>
              <a:t> </a:t>
            </a:r>
            <a:r>
              <a:rPr sz="1450" b="0" spc="-120" dirty="0">
                <a:latin typeface="Microsoft Sans Serif"/>
                <a:cs typeface="Microsoft Sans Serif"/>
              </a:rPr>
              <a:t>a</a:t>
            </a:r>
            <a:r>
              <a:rPr sz="1450" b="0" spc="-15" dirty="0">
                <a:latin typeface="Microsoft Sans Serif"/>
                <a:cs typeface="Microsoft Sans Serif"/>
              </a:rPr>
              <a:t> </a:t>
            </a:r>
            <a:r>
              <a:rPr sz="1450" b="0" spc="-75" dirty="0">
                <a:latin typeface="Microsoft Sans Serif"/>
                <a:cs typeface="Microsoft Sans Serif"/>
              </a:rPr>
              <a:t>supporto</a:t>
            </a:r>
            <a:r>
              <a:rPr sz="1450" b="0" spc="60" dirty="0">
                <a:latin typeface="Microsoft Sans Serif"/>
                <a:cs typeface="Microsoft Sans Serif"/>
              </a:rPr>
              <a:t> </a:t>
            </a:r>
            <a:r>
              <a:rPr sz="1450" b="0" spc="-60" dirty="0">
                <a:latin typeface="Microsoft Sans Serif"/>
                <a:cs typeface="Microsoft Sans Serif"/>
              </a:rPr>
              <a:t>del</a:t>
            </a:r>
            <a:r>
              <a:rPr sz="1450" b="0" spc="10" dirty="0">
                <a:latin typeface="Microsoft Sans Serif"/>
                <a:cs typeface="Microsoft Sans Serif"/>
              </a:rPr>
              <a:t> </a:t>
            </a:r>
            <a:r>
              <a:rPr sz="1450" b="0" spc="-75" dirty="0">
                <a:latin typeface="Microsoft Sans Serif"/>
                <a:cs typeface="Microsoft Sans Serif"/>
              </a:rPr>
              <a:t>programma</a:t>
            </a:r>
            <a:r>
              <a:rPr sz="1450" b="0" spc="30" dirty="0">
                <a:latin typeface="Microsoft Sans Serif"/>
                <a:cs typeface="Microsoft Sans Serif"/>
              </a:rPr>
              <a:t> </a:t>
            </a:r>
            <a:r>
              <a:rPr sz="1450" b="0" spc="-229" dirty="0">
                <a:latin typeface="Microsoft Sans Serif"/>
                <a:cs typeface="Microsoft Sans Serif"/>
              </a:rPr>
              <a:t>PCTO</a:t>
            </a:r>
            <a:r>
              <a:rPr sz="1450" b="0" spc="-195" dirty="0">
                <a:latin typeface="Microsoft Sans Serif"/>
                <a:cs typeface="Microsoft Sans Serif"/>
              </a:rPr>
              <a:t> </a:t>
            </a:r>
            <a:r>
              <a:rPr sz="1450" b="0" spc="-85" dirty="0">
                <a:latin typeface="Microsoft Sans Serif"/>
                <a:cs typeface="Microsoft Sans Serif"/>
              </a:rPr>
              <a:t>per</a:t>
            </a:r>
            <a:r>
              <a:rPr sz="1450" b="0" spc="-20" dirty="0">
                <a:latin typeface="Microsoft Sans Serif"/>
                <a:cs typeface="Microsoft Sans Serif"/>
              </a:rPr>
              <a:t> </a:t>
            </a:r>
            <a:r>
              <a:rPr sz="1450" b="0" spc="-45" dirty="0">
                <a:latin typeface="Microsoft Sans Serif"/>
                <a:cs typeface="Microsoft Sans Serif"/>
              </a:rPr>
              <a:t>le</a:t>
            </a:r>
            <a:r>
              <a:rPr sz="1450" b="0" dirty="0">
                <a:latin typeface="Microsoft Sans Serif"/>
                <a:cs typeface="Microsoft Sans Serif"/>
              </a:rPr>
              <a:t> </a:t>
            </a:r>
            <a:r>
              <a:rPr sz="1450" b="0" spc="-90" dirty="0">
                <a:latin typeface="Microsoft Sans Serif"/>
                <a:cs typeface="Microsoft Sans Serif"/>
              </a:rPr>
              <a:t>scuole</a:t>
            </a:r>
            <a:r>
              <a:rPr sz="1450" b="0" spc="-50" dirty="0">
                <a:latin typeface="Microsoft Sans Serif"/>
                <a:cs typeface="Microsoft Sans Serif"/>
              </a:rPr>
              <a:t> </a:t>
            </a:r>
            <a:r>
              <a:rPr sz="1450" b="0" spc="-75" dirty="0">
                <a:latin typeface="Microsoft Sans Serif"/>
                <a:cs typeface="Microsoft Sans Serif"/>
              </a:rPr>
              <a:t>superiori</a:t>
            </a:r>
            <a:endParaRPr sz="14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369" y="4829962"/>
            <a:ext cx="16002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25" dirty="0">
                <a:solidFill>
                  <a:srgbClr val="666666"/>
                </a:solidFill>
                <a:latin typeface="Arial"/>
                <a:cs typeface="Arial"/>
              </a:rPr>
              <a:t>11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9369" y="37922"/>
            <a:ext cx="2343785" cy="6350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25"/>
              </a:spcBef>
            </a:pPr>
            <a:r>
              <a:rPr sz="1800" b="0" spc="-345" dirty="0">
                <a:latin typeface="Microsoft Sans Serif"/>
                <a:cs typeface="Microsoft Sans Serif"/>
              </a:rPr>
              <a:t>S</a:t>
            </a:r>
            <a:r>
              <a:rPr sz="1800" b="0" spc="-30" dirty="0">
                <a:latin typeface="Microsoft Sans Serif"/>
                <a:cs typeface="Microsoft Sans Serif"/>
              </a:rPr>
              <a:t>t</a:t>
            </a:r>
            <a:r>
              <a:rPr sz="1800" b="0" spc="-40" dirty="0">
                <a:latin typeface="Microsoft Sans Serif"/>
                <a:cs typeface="Microsoft Sans Serif"/>
              </a:rPr>
              <a:t>a</a:t>
            </a:r>
            <a:r>
              <a:rPr sz="1800" b="0" spc="-30" dirty="0">
                <a:latin typeface="Microsoft Sans Serif"/>
                <a:cs typeface="Microsoft Sans Serif"/>
              </a:rPr>
              <a:t>r</a:t>
            </a:r>
            <a:r>
              <a:rPr sz="1800" b="0" spc="-15" dirty="0">
                <a:latin typeface="Microsoft Sans Serif"/>
                <a:cs typeface="Microsoft Sans Serif"/>
              </a:rPr>
              <a:t>t</a:t>
            </a:r>
            <a:r>
              <a:rPr sz="1800" b="0" spc="-10" dirty="0">
                <a:latin typeface="Microsoft Sans Serif"/>
                <a:cs typeface="Microsoft Sans Serif"/>
              </a:rPr>
              <a:t>u</a:t>
            </a:r>
            <a:r>
              <a:rPr sz="1800" b="0" spc="-90" dirty="0">
                <a:latin typeface="Microsoft Sans Serif"/>
                <a:cs typeface="Microsoft Sans Serif"/>
              </a:rPr>
              <a:t>p</a:t>
            </a:r>
            <a:r>
              <a:rPr sz="1800" b="0" spc="-190" dirty="0">
                <a:latin typeface="Microsoft Sans Serif"/>
                <a:cs typeface="Microsoft Sans Serif"/>
              </a:rPr>
              <a:t> </a:t>
            </a:r>
            <a:r>
              <a:rPr sz="1800" b="0" spc="-200" dirty="0">
                <a:latin typeface="Microsoft Sans Serif"/>
                <a:cs typeface="Microsoft Sans Serif"/>
              </a:rPr>
              <a:t>Yo</a:t>
            </a:r>
            <a:r>
              <a:rPr sz="1800" b="0" spc="-165" dirty="0">
                <a:latin typeface="Microsoft Sans Serif"/>
                <a:cs typeface="Microsoft Sans Serif"/>
              </a:rPr>
              <a:t>u</a:t>
            </a:r>
            <a:r>
              <a:rPr sz="1800" b="0" spc="-50" dirty="0">
                <a:latin typeface="Microsoft Sans Serif"/>
                <a:cs typeface="Microsoft Sans Serif"/>
              </a:rPr>
              <a:t>r</a:t>
            </a:r>
            <a:r>
              <a:rPr sz="1800" b="0" spc="-125" dirty="0">
                <a:latin typeface="Microsoft Sans Serif"/>
                <a:cs typeface="Microsoft Sans Serif"/>
              </a:rPr>
              <a:t> </a:t>
            </a:r>
            <a:r>
              <a:rPr sz="1800" b="0" spc="-335" dirty="0">
                <a:latin typeface="Microsoft Sans Serif"/>
                <a:cs typeface="Microsoft Sans Serif"/>
              </a:rPr>
              <a:t>L</a:t>
            </a:r>
            <a:r>
              <a:rPr sz="1800" b="0" spc="15" dirty="0">
                <a:latin typeface="Microsoft Sans Serif"/>
                <a:cs typeface="Microsoft Sans Serif"/>
              </a:rPr>
              <a:t>i</a:t>
            </a:r>
            <a:r>
              <a:rPr sz="1800" b="0" spc="-75" dirty="0">
                <a:latin typeface="Microsoft Sans Serif"/>
                <a:cs typeface="Microsoft Sans Serif"/>
              </a:rPr>
              <a:t>fe</a:t>
            </a:r>
            <a:r>
              <a:rPr sz="1800" b="0" spc="-110" dirty="0">
                <a:latin typeface="Microsoft Sans Serif"/>
                <a:cs typeface="Microsoft Sans Serif"/>
              </a:rPr>
              <a:t> </a:t>
            </a:r>
            <a:r>
              <a:rPr sz="1800" b="0" spc="-45" dirty="0">
                <a:latin typeface="Microsoft Sans Serif"/>
                <a:cs typeface="Microsoft Sans Serif"/>
              </a:rPr>
              <a:t>202</a:t>
            </a:r>
            <a:r>
              <a:rPr sz="1800" b="0" spc="-40" dirty="0">
                <a:latin typeface="Microsoft Sans Serif"/>
                <a:cs typeface="Microsoft Sans Serif"/>
              </a:rPr>
              <a:t>2</a:t>
            </a:r>
            <a:r>
              <a:rPr sz="1800" b="0" spc="-75" dirty="0">
                <a:latin typeface="Microsoft Sans Serif"/>
                <a:cs typeface="Microsoft Sans Serif"/>
              </a:rPr>
              <a:t>-</a:t>
            </a:r>
            <a:r>
              <a:rPr sz="1800" b="0" spc="-45" dirty="0">
                <a:latin typeface="Microsoft Sans Serif"/>
                <a:cs typeface="Microsoft Sans Serif"/>
              </a:rPr>
              <a:t>23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2745"/>
              </a:lnSpc>
            </a:pPr>
            <a:r>
              <a:rPr spc="-20" dirty="0"/>
              <a:t>I</a:t>
            </a:r>
            <a:r>
              <a:rPr spc="-145" dirty="0"/>
              <a:t> </a:t>
            </a:r>
            <a:r>
              <a:rPr spc="-160" dirty="0"/>
              <a:t>Partners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80" y="3121151"/>
            <a:ext cx="1274064" cy="5425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7482" y="1953121"/>
            <a:ext cx="1274934" cy="4438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121407" y="1652016"/>
            <a:ext cx="6047740" cy="1079500"/>
          </a:xfrm>
          <a:prstGeom prst="rect">
            <a:avLst/>
          </a:prstGeom>
          <a:ln w="12700">
            <a:solidFill>
              <a:srgbClr val="006275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500">
              <a:latin typeface="Times New Roman"/>
              <a:cs typeface="Times New Roman"/>
            </a:endParaRPr>
          </a:p>
          <a:p>
            <a:pPr marL="469900" marR="310515">
              <a:lnSpc>
                <a:spcPct val="100899"/>
              </a:lnSpc>
            </a:pPr>
            <a:r>
              <a:rPr sz="1350" spc="-85" dirty="0">
                <a:latin typeface="Microsoft Sans Serif"/>
                <a:cs typeface="Microsoft Sans Serif"/>
              </a:rPr>
              <a:t>Another</a:t>
            </a:r>
            <a:r>
              <a:rPr sz="1350" spc="-45" dirty="0">
                <a:latin typeface="Microsoft Sans Serif"/>
                <a:cs typeface="Microsoft Sans Serif"/>
              </a:rPr>
              <a:t> </a:t>
            </a:r>
            <a:r>
              <a:rPr sz="1350" spc="-110" dirty="0">
                <a:latin typeface="Microsoft Sans Serif"/>
                <a:cs typeface="Microsoft Sans Serif"/>
              </a:rPr>
              <a:t>Brick</a:t>
            </a:r>
            <a:r>
              <a:rPr sz="1350" spc="60" dirty="0">
                <a:latin typeface="Microsoft Sans Serif"/>
                <a:cs typeface="Microsoft Sans Serif"/>
              </a:rPr>
              <a:t> </a:t>
            </a:r>
            <a:r>
              <a:rPr sz="1350" i="1" spc="-80" dirty="0">
                <a:latin typeface="Arial"/>
                <a:cs typeface="Arial"/>
              </a:rPr>
              <a:t>Build</a:t>
            </a:r>
            <a:r>
              <a:rPr sz="1350" i="1" spc="-70" dirty="0">
                <a:latin typeface="Arial"/>
                <a:cs typeface="Arial"/>
              </a:rPr>
              <a:t> </a:t>
            </a:r>
            <a:r>
              <a:rPr sz="1350" i="1" spc="-90" dirty="0">
                <a:latin typeface="Arial"/>
                <a:cs typeface="Arial"/>
              </a:rPr>
              <a:t>your</a:t>
            </a:r>
            <a:r>
              <a:rPr sz="1350" i="1" spc="-65" dirty="0">
                <a:latin typeface="Arial"/>
                <a:cs typeface="Arial"/>
              </a:rPr>
              <a:t> </a:t>
            </a:r>
            <a:r>
              <a:rPr sz="1350" i="1" spc="-35" dirty="0">
                <a:latin typeface="Arial"/>
                <a:cs typeface="Arial"/>
              </a:rPr>
              <a:t>life</a:t>
            </a:r>
            <a:r>
              <a:rPr sz="1350" i="1" spc="40" dirty="0">
                <a:latin typeface="Arial"/>
                <a:cs typeface="Arial"/>
              </a:rPr>
              <a:t> </a:t>
            </a:r>
            <a:r>
              <a:rPr sz="1350" spc="-60" dirty="0">
                <a:latin typeface="Microsoft Sans Serif"/>
                <a:cs typeface="Microsoft Sans Serif"/>
              </a:rPr>
              <a:t>-</a:t>
            </a:r>
            <a:r>
              <a:rPr sz="1350" spc="-75" dirty="0">
                <a:latin typeface="Microsoft Sans Serif"/>
                <a:cs typeface="Microsoft Sans Serif"/>
              </a:rPr>
              <a:t> </a:t>
            </a:r>
            <a:r>
              <a:rPr sz="1350" spc="-110" dirty="0">
                <a:latin typeface="Microsoft Sans Serif"/>
                <a:cs typeface="Microsoft Sans Serif"/>
              </a:rPr>
              <a:t>crea</a:t>
            </a:r>
            <a:r>
              <a:rPr sz="1350" spc="-15" dirty="0">
                <a:latin typeface="Microsoft Sans Serif"/>
                <a:cs typeface="Microsoft Sans Serif"/>
              </a:rPr>
              <a:t> </a:t>
            </a:r>
            <a:r>
              <a:rPr sz="1350" spc="-80" dirty="0">
                <a:latin typeface="Microsoft Sans Serif"/>
                <a:cs typeface="Microsoft Sans Serif"/>
              </a:rPr>
              <a:t>tecnologie</a:t>
            </a:r>
            <a:r>
              <a:rPr sz="1350" spc="-5" dirty="0">
                <a:latin typeface="Microsoft Sans Serif"/>
                <a:cs typeface="Microsoft Sans Serif"/>
              </a:rPr>
              <a:t> </a:t>
            </a:r>
            <a:r>
              <a:rPr sz="1350" spc="-85" dirty="0">
                <a:latin typeface="Microsoft Sans Serif"/>
                <a:cs typeface="Microsoft Sans Serif"/>
              </a:rPr>
              <a:t>per</a:t>
            </a:r>
            <a:r>
              <a:rPr sz="1350" spc="-40" dirty="0">
                <a:latin typeface="Microsoft Sans Serif"/>
                <a:cs typeface="Microsoft Sans Serif"/>
              </a:rPr>
              <a:t> </a:t>
            </a:r>
            <a:r>
              <a:rPr sz="1350" spc="-85" dirty="0">
                <a:latin typeface="Microsoft Sans Serif"/>
                <a:cs typeface="Microsoft Sans Serif"/>
              </a:rPr>
              <a:t>sviluppare</a:t>
            </a:r>
            <a:r>
              <a:rPr sz="1350" spc="40" dirty="0">
                <a:latin typeface="Microsoft Sans Serif"/>
                <a:cs typeface="Microsoft Sans Serif"/>
              </a:rPr>
              <a:t> </a:t>
            </a:r>
            <a:r>
              <a:rPr sz="1350" spc="-95" dirty="0">
                <a:latin typeface="Microsoft Sans Serif"/>
                <a:cs typeface="Microsoft Sans Serif"/>
              </a:rPr>
              <a:t>percorsi</a:t>
            </a:r>
            <a:r>
              <a:rPr sz="1350" spc="10" dirty="0">
                <a:latin typeface="Microsoft Sans Serif"/>
                <a:cs typeface="Microsoft Sans Serif"/>
              </a:rPr>
              <a:t> </a:t>
            </a:r>
            <a:r>
              <a:rPr sz="1350" spc="-45" dirty="0">
                <a:latin typeface="Microsoft Sans Serif"/>
                <a:cs typeface="Microsoft Sans Serif"/>
              </a:rPr>
              <a:t>di</a:t>
            </a:r>
            <a:r>
              <a:rPr sz="1350" spc="-35" dirty="0">
                <a:latin typeface="Microsoft Sans Serif"/>
                <a:cs typeface="Microsoft Sans Serif"/>
              </a:rPr>
              <a:t> </a:t>
            </a:r>
            <a:r>
              <a:rPr sz="1350" spc="-85" dirty="0">
                <a:latin typeface="Microsoft Sans Serif"/>
                <a:cs typeface="Microsoft Sans Serif"/>
              </a:rPr>
              <a:t>crescita </a:t>
            </a:r>
            <a:r>
              <a:rPr sz="1350" spc="-345" dirty="0">
                <a:latin typeface="Microsoft Sans Serif"/>
                <a:cs typeface="Microsoft Sans Serif"/>
              </a:rPr>
              <a:t> </a:t>
            </a:r>
            <a:r>
              <a:rPr sz="1350" spc="-100" dirty="0">
                <a:latin typeface="Microsoft Sans Serif"/>
                <a:cs typeface="Microsoft Sans Serif"/>
              </a:rPr>
              <a:t>personale</a:t>
            </a:r>
            <a:r>
              <a:rPr sz="1350" spc="-95" dirty="0">
                <a:latin typeface="Microsoft Sans Serif"/>
                <a:cs typeface="Microsoft Sans Serif"/>
              </a:rPr>
              <a:t> </a:t>
            </a:r>
            <a:r>
              <a:rPr sz="1350" spc="-140" dirty="0">
                <a:latin typeface="Microsoft Sans Serif"/>
                <a:cs typeface="Microsoft Sans Serif"/>
              </a:rPr>
              <a:t>e</a:t>
            </a:r>
            <a:r>
              <a:rPr sz="1350" spc="-135" dirty="0">
                <a:latin typeface="Microsoft Sans Serif"/>
                <a:cs typeface="Microsoft Sans Serif"/>
              </a:rPr>
              <a:t> </a:t>
            </a:r>
            <a:r>
              <a:rPr sz="1350" spc="-95" dirty="0">
                <a:latin typeface="Microsoft Sans Serif"/>
                <a:cs typeface="Microsoft Sans Serif"/>
              </a:rPr>
              <a:t>professionale,</a:t>
            </a:r>
            <a:r>
              <a:rPr sz="1350" spc="-90" dirty="0">
                <a:latin typeface="Microsoft Sans Serif"/>
                <a:cs typeface="Microsoft Sans Serif"/>
              </a:rPr>
              <a:t> </a:t>
            </a:r>
            <a:r>
              <a:rPr sz="1350" spc="-80" dirty="0">
                <a:latin typeface="Microsoft Sans Serif"/>
                <a:cs typeface="Microsoft Sans Serif"/>
              </a:rPr>
              <a:t>attraverso </a:t>
            </a:r>
            <a:r>
              <a:rPr sz="1350" spc="-75" dirty="0">
                <a:latin typeface="Microsoft Sans Serif"/>
                <a:cs typeface="Microsoft Sans Serif"/>
              </a:rPr>
              <a:t>l’engagement </a:t>
            </a:r>
            <a:r>
              <a:rPr sz="1350" spc="-140" dirty="0">
                <a:latin typeface="Microsoft Sans Serif"/>
                <a:cs typeface="Microsoft Sans Serif"/>
              </a:rPr>
              <a:t>e</a:t>
            </a:r>
            <a:r>
              <a:rPr sz="1350" spc="-135" dirty="0">
                <a:latin typeface="Microsoft Sans Serif"/>
                <a:cs typeface="Microsoft Sans Serif"/>
              </a:rPr>
              <a:t> </a:t>
            </a:r>
            <a:r>
              <a:rPr sz="1350" spc="-65" dirty="0">
                <a:latin typeface="Microsoft Sans Serif"/>
                <a:cs typeface="Microsoft Sans Serif"/>
              </a:rPr>
              <a:t>l’empowerment. </a:t>
            </a:r>
            <a:r>
              <a:rPr sz="1350" spc="-140" dirty="0">
                <a:latin typeface="Microsoft Sans Serif"/>
                <a:cs typeface="Microsoft Sans Serif"/>
              </a:rPr>
              <a:t>Un </a:t>
            </a:r>
            <a:r>
              <a:rPr sz="1350" spc="-135" dirty="0">
                <a:latin typeface="Microsoft Sans Serif"/>
                <a:cs typeface="Microsoft Sans Serif"/>
              </a:rPr>
              <a:t> </a:t>
            </a:r>
            <a:r>
              <a:rPr sz="1350" spc="-60" dirty="0">
                <a:latin typeface="Microsoft Sans Serif"/>
                <a:cs typeface="Microsoft Sans Serif"/>
              </a:rPr>
              <a:t>mattoncino</a:t>
            </a:r>
            <a:r>
              <a:rPr sz="1350" spc="-40" dirty="0">
                <a:latin typeface="Microsoft Sans Serif"/>
                <a:cs typeface="Microsoft Sans Serif"/>
              </a:rPr>
              <a:t> </a:t>
            </a:r>
            <a:r>
              <a:rPr sz="1350" spc="-55" dirty="0">
                <a:latin typeface="Microsoft Sans Serif"/>
                <a:cs typeface="Microsoft Sans Serif"/>
              </a:rPr>
              <a:t>alla</a:t>
            </a:r>
            <a:r>
              <a:rPr sz="1350" spc="-20" dirty="0">
                <a:latin typeface="Microsoft Sans Serif"/>
                <a:cs typeface="Microsoft Sans Serif"/>
              </a:rPr>
              <a:t> </a:t>
            </a:r>
            <a:r>
              <a:rPr sz="1350" spc="-65" dirty="0">
                <a:latin typeface="Microsoft Sans Serif"/>
                <a:cs typeface="Microsoft Sans Serif"/>
              </a:rPr>
              <a:t>volta,</a:t>
            </a:r>
            <a:r>
              <a:rPr sz="1350" spc="-45" dirty="0">
                <a:latin typeface="Microsoft Sans Serif"/>
                <a:cs typeface="Microsoft Sans Serif"/>
              </a:rPr>
              <a:t> </a:t>
            </a:r>
            <a:r>
              <a:rPr sz="1350" spc="-60" dirty="0">
                <a:latin typeface="Microsoft Sans Serif"/>
                <a:cs typeface="Microsoft Sans Serif"/>
              </a:rPr>
              <a:t>aiutiamo</a:t>
            </a:r>
            <a:r>
              <a:rPr sz="1350" spc="-35" dirty="0">
                <a:latin typeface="Microsoft Sans Serif"/>
                <a:cs typeface="Microsoft Sans Serif"/>
              </a:rPr>
              <a:t> </a:t>
            </a:r>
            <a:r>
              <a:rPr sz="1350" spc="-55" dirty="0">
                <a:latin typeface="Microsoft Sans Serif"/>
                <a:cs typeface="Microsoft Sans Serif"/>
              </a:rPr>
              <a:t>le</a:t>
            </a:r>
            <a:r>
              <a:rPr sz="1350" spc="-10" dirty="0">
                <a:latin typeface="Microsoft Sans Serif"/>
                <a:cs typeface="Microsoft Sans Serif"/>
              </a:rPr>
              <a:t> </a:t>
            </a:r>
            <a:r>
              <a:rPr sz="1350" spc="-114" dirty="0">
                <a:latin typeface="Microsoft Sans Serif"/>
                <a:cs typeface="Microsoft Sans Serif"/>
              </a:rPr>
              <a:t>persone</a:t>
            </a:r>
            <a:r>
              <a:rPr sz="1350" spc="-10" dirty="0">
                <a:latin typeface="Microsoft Sans Serif"/>
                <a:cs typeface="Microsoft Sans Serif"/>
              </a:rPr>
              <a:t> </a:t>
            </a:r>
            <a:r>
              <a:rPr sz="1350" spc="-130" dirty="0">
                <a:latin typeface="Microsoft Sans Serif"/>
                <a:cs typeface="Microsoft Sans Serif"/>
              </a:rPr>
              <a:t>a</a:t>
            </a:r>
            <a:r>
              <a:rPr sz="1350" spc="-20" dirty="0">
                <a:latin typeface="Microsoft Sans Serif"/>
                <a:cs typeface="Microsoft Sans Serif"/>
              </a:rPr>
              <a:t> </a:t>
            </a:r>
            <a:r>
              <a:rPr sz="1350" spc="-90" dirty="0">
                <a:latin typeface="Microsoft Sans Serif"/>
                <a:cs typeface="Microsoft Sans Serif"/>
              </a:rPr>
              <a:t>realizzarsi</a:t>
            </a:r>
            <a:r>
              <a:rPr sz="1350" spc="60" dirty="0">
                <a:latin typeface="Microsoft Sans Serif"/>
                <a:cs typeface="Microsoft Sans Serif"/>
              </a:rPr>
              <a:t> </a:t>
            </a:r>
            <a:r>
              <a:rPr sz="1350" spc="-65" dirty="0">
                <a:latin typeface="Microsoft Sans Serif"/>
                <a:cs typeface="Microsoft Sans Serif"/>
              </a:rPr>
              <a:t>nel</a:t>
            </a:r>
            <a:r>
              <a:rPr sz="1350" spc="-70" dirty="0">
                <a:latin typeface="Microsoft Sans Serif"/>
                <a:cs typeface="Microsoft Sans Serif"/>
              </a:rPr>
              <a:t> </a:t>
            </a:r>
            <a:r>
              <a:rPr sz="1350" spc="-85" dirty="0">
                <a:latin typeface="Microsoft Sans Serif"/>
                <a:cs typeface="Microsoft Sans Serif"/>
              </a:rPr>
              <a:t>lavoro</a:t>
            </a:r>
            <a:r>
              <a:rPr sz="1350" spc="10" dirty="0">
                <a:latin typeface="Microsoft Sans Serif"/>
                <a:cs typeface="Microsoft Sans Serif"/>
              </a:rPr>
              <a:t> </a:t>
            </a:r>
            <a:r>
              <a:rPr sz="1350" spc="-145" dirty="0">
                <a:latin typeface="Microsoft Sans Serif"/>
                <a:cs typeface="Microsoft Sans Serif"/>
              </a:rPr>
              <a:t>e</a:t>
            </a:r>
            <a:r>
              <a:rPr sz="1350" spc="-10" dirty="0">
                <a:latin typeface="Microsoft Sans Serif"/>
                <a:cs typeface="Microsoft Sans Serif"/>
              </a:rPr>
              <a:t> </a:t>
            </a:r>
            <a:r>
              <a:rPr sz="1350" spc="-60" dirty="0">
                <a:latin typeface="Microsoft Sans Serif"/>
                <a:cs typeface="Microsoft Sans Serif"/>
              </a:rPr>
              <a:t>nella</a:t>
            </a:r>
            <a:r>
              <a:rPr sz="1350" spc="-65" dirty="0">
                <a:latin typeface="Microsoft Sans Serif"/>
                <a:cs typeface="Microsoft Sans Serif"/>
              </a:rPr>
              <a:t> </a:t>
            </a:r>
            <a:r>
              <a:rPr sz="1350" spc="-55" dirty="0">
                <a:latin typeface="Microsoft Sans Serif"/>
                <a:cs typeface="Microsoft Sans Serif"/>
              </a:rPr>
              <a:t>vita</a:t>
            </a:r>
            <a:endParaRPr sz="135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115057" y="1645666"/>
            <a:ext cx="372745" cy="1092200"/>
            <a:chOff x="2115057" y="1645666"/>
            <a:chExt cx="372745" cy="1092200"/>
          </a:xfrm>
        </p:grpSpPr>
        <p:sp>
          <p:nvSpPr>
            <p:cNvPr id="8" name="object 8"/>
            <p:cNvSpPr/>
            <p:nvPr/>
          </p:nvSpPr>
          <p:spPr>
            <a:xfrm>
              <a:off x="2121407" y="1652016"/>
              <a:ext cx="360045" cy="1079500"/>
            </a:xfrm>
            <a:custGeom>
              <a:avLst/>
              <a:gdLst/>
              <a:ahLst/>
              <a:cxnLst/>
              <a:rect l="l" t="t" r="r" b="b"/>
              <a:pathLst>
                <a:path w="360044" h="1079500">
                  <a:moveTo>
                    <a:pt x="0" y="0"/>
                  </a:moveTo>
                  <a:lnTo>
                    <a:pt x="0" y="1078992"/>
                  </a:lnTo>
                  <a:lnTo>
                    <a:pt x="359664" y="539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21407" y="1652016"/>
              <a:ext cx="360045" cy="1079500"/>
            </a:xfrm>
            <a:custGeom>
              <a:avLst/>
              <a:gdLst/>
              <a:ahLst/>
              <a:cxnLst/>
              <a:rect l="l" t="t" r="r" b="b"/>
              <a:pathLst>
                <a:path w="360044" h="1079500">
                  <a:moveTo>
                    <a:pt x="0" y="0"/>
                  </a:moveTo>
                  <a:lnTo>
                    <a:pt x="359664" y="539496"/>
                  </a:lnTo>
                  <a:lnTo>
                    <a:pt x="0" y="107899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62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121407" y="2852927"/>
            <a:ext cx="6035040" cy="1079500"/>
          </a:xfrm>
          <a:prstGeom prst="rect">
            <a:avLst/>
          </a:prstGeom>
          <a:ln w="12700">
            <a:solidFill>
              <a:srgbClr val="006275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000">
              <a:latin typeface="Times New Roman"/>
              <a:cs typeface="Times New Roman"/>
            </a:endParaRPr>
          </a:p>
          <a:p>
            <a:pPr marL="469900" marR="207645">
              <a:lnSpc>
                <a:spcPct val="90500"/>
              </a:lnSpc>
            </a:pPr>
            <a:r>
              <a:rPr sz="1350" spc="-220" dirty="0">
                <a:latin typeface="Microsoft Sans Serif"/>
                <a:cs typeface="Microsoft Sans Serif"/>
              </a:rPr>
              <a:t>ELIS</a:t>
            </a:r>
            <a:r>
              <a:rPr sz="1350" spc="-155" dirty="0">
                <a:latin typeface="Microsoft Sans Serif"/>
                <a:cs typeface="Microsoft Sans Serif"/>
              </a:rPr>
              <a:t> </a:t>
            </a:r>
            <a:r>
              <a:rPr sz="1350" spc="-100" dirty="0">
                <a:latin typeface="Microsoft Sans Serif"/>
                <a:cs typeface="Microsoft Sans Serif"/>
              </a:rPr>
              <a:t>una</a:t>
            </a:r>
            <a:r>
              <a:rPr sz="1350" spc="-70" dirty="0">
                <a:latin typeface="Microsoft Sans Serif"/>
                <a:cs typeface="Microsoft Sans Serif"/>
              </a:rPr>
              <a:t> </a:t>
            </a:r>
            <a:r>
              <a:rPr sz="1350" spc="-65" dirty="0">
                <a:latin typeface="Microsoft Sans Serif"/>
                <a:cs typeface="Microsoft Sans Serif"/>
              </a:rPr>
              <a:t>realtà</a:t>
            </a:r>
            <a:r>
              <a:rPr sz="1350" spc="-15" dirty="0">
                <a:latin typeface="Microsoft Sans Serif"/>
                <a:cs typeface="Microsoft Sans Serif"/>
              </a:rPr>
              <a:t> </a:t>
            </a:r>
            <a:r>
              <a:rPr sz="1350" spc="-100" dirty="0">
                <a:latin typeface="Microsoft Sans Serif"/>
                <a:cs typeface="Microsoft Sans Serif"/>
              </a:rPr>
              <a:t>no</a:t>
            </a:r>
            <a:r>
              <a:rPr sz="1350" spc="-35" dirty="0">
                <a:latin typeface="Microsoft Sans Serif"/>
                <a:cs typeface="Microsoft Sans Serif"/>
              </a:rPr>
              <a:t> </a:t>
            </a:r>
            <a:r>
              <a:rPr sz="1350" spc="-45" dirty="0">
                <a:latin typeface="Microsoft Sans Serif"/>
                <a:cs typeface="Microsoft Sans Serif"/>
              </a:rPr>
              <a:t>profit</a:t>
            </a:r>
            <a:r>
              <a:rPr sz="1350" spc="35" dirty="0">
                <a:latin typeface="Microsoft Sans Serif"/>
                <a:cs typeface="Microsoft Sans Serif"/>
              </a:rPr>
              <a:t> </a:t>
            </a:r>
            <a:r>
              <a:rPr sz="1350" spc="-105" dirty="0">
                <a:latin typeface="Microsoft Sans Serif"/>
                <a:cs typeface="Microsoft Sans Serif"/>
              </a:rPr>
              <a:t>con</a:t>
            </a:r>
            <a:r>
              <a:rPr sz="1350" spc="-25" dirty="0">
                <a:latin typeface="Microsoft Sans Serif"/>
                <a:cs typeface="Microsoft Sans Serif"/>
              </a:rPr>
              <a:t> </a:t>
            </a:r>
            <a:r>
              <a:rPr sz="1350" spc="-55" dirty="0">
                <a:latin typeface="Microsoft Sans Serif"/>
                <a:cs typeface="Microsoft Sans Serif"/>
              </a:rPr>
              <a:t>oltre</a:t>
            </a:r>
            <a:r>
              <a:rPr sz="1350" spc="-10" dirty="0">
                <a:latin typeface="Microsoft Sans Serif"/>
                <a:cs typeface="Microsoft Sans Serif"/>
              </a:rPr>
              <a:t> </a:t>
            </a:r>
            <a:r>
              <a:rPr sz="1350" spc="-45" dirty="0">
                <a:latin typeface="Microsoft Sans Serif"/>
                <a:cs typeface="Microsoft Sans Serif"/>
              </a:rPr>
              <a:t>50</a:t>
            </a:r>
            <a:r>
              <a:rPr sz="1350" spc="-100" dirty="0">
                <a:latin typeface="Microsoft Sans Serif"/>
                <a:cs typeface="Microsoft Sans Serif"/>
              </a:rPr>
              <a:t> </a:t>
            </a:r>
            <a:r>
              <a:rPr sz="1350" spc="-75" dirty="0">
                <a:latin typeface="Microsoft Sans Serif"/>
                <a:cs typeface="Microsoft Sans Serif"/>
              </a:rPr>
              <a:t>anni</a:t>
            </a:r>
            <a:r>
              <a:rPr sz="1350" spc="10" dirty="0">
                <a:latin typeface="Microsoft Sans Serif"/>
                <a:cs typeface="Microsoft Sans Serif"/>
              </a:rPr>
              <a:t> </a:t>
            </a:r>
            <a:r>
              <a:rPr sz="1350" spc="-45" dirty="0">
                <a:latin typeface="Microsoft Sans Serif"/>
                <a:cs typeface="Microsoft Sans Serif"/>
              </a:rPr>
              <a:t>di</a:t>
            </a:r>
            <a:r>
              <a:rPr sz="1350" spc="-35" dirty="0">
                <a:latin typeface="Microsoft Sans Serif"/>
                <a:cs typeface="Microsoft Sans Serif"/>
              </a:rPr>
              <a:t> </a:t>
            </a:r>
            <a:r>
              <a:rPr sz="1350" spc="-75" dirty="0">
                <a:latin typeface="Microsoft Sans Serif"/>
                <a:cs typeface="Microsoft Sans Serif"/>
              </a:rPr>
              <a:t>storia</a:t>
            </a:r>
            <a:r>
              <a:rPr sz="1350" spc="30" dirty="0">
                <a:latin typeface="Microsoft Sans Serif"/>
                <a:cs typeface="Microsoft Sans Serif"/>
              </a:rPr>
              <a:t> </a:t>
            </a:r>
            <a:r>
              <a:rPr sz="1350" spc="-140" dirty="0">
                <a:latin typeface="Microsoft Sans Serif"/>
                <a:cs typeface="Microsoft Sans Serif"/>
              </a:rPr>
              <a:t>e</a:t>
            </a:r>
            <a:r>
              <a:rPr sz="1350" spc="-55" dirty="0">
                <a:latin typeface="Microsoft Sans Serif"/>
                <a:cs typeface="Microsoft Sans Serif"/>
              </a:rPr>
              <a:t> </a:t>
            </a:r>
            <a:r>
              <a:rPr sz="1350" spc="-105" dirty="0">
                <a:latin typeface="Microsoft Sans Serif"/>
                <a:cs typeface="Microsoft Sans Serif"/>
              </a:rPr>
              <a:t>con</a:t>
            </a:r>
            <a:r>
              <a:rPr sz="1350" spc="-25" dirty="0">
                <a:latin typeface="Microsoft Sans Serif"/>
                <a:cs typeface="Microsoft Sans Serif"/>
              </a:rPr>
              <a:t> </a:t>
            </a:r>
            <a:r>
              <a:rPr sz="1350" spc="-80" dirty="0">
                <a:latin typeface="Microsoft Sans Serif"/>
                <a:cs typeface="Microsoft Sans Serif"/>
              </a:rPr>
              <a:t>un</a:t>
            </a:r>
            <a:r>
              <a:rPr sz="1350" spc="-30" dirty="0">
                <a:latin typeface="Microsoft Sans Serif"/>
                <a:cs typeface="Microsoft Sans Serif"/>
              </a:rPr>
              <a:t> </a:t>
            </a:r>
            <a:r>
              <a:rPr sz="1350" spc="-80" dirty="0">
                <a:latin typeface="Microsoft Sans Serif"/>
                <a:cs typeface="Microsoft Sans Serif"/>
              </a:rPr>
              <a:t>network</a:t>
            </a:r>
            <a:r>
              <a:rPr sz="1350" spc="-50" dirty="0">
                <a:latin typeface="Microsoft Sans Serif"/>
                <a:cs typeface="Microsoft Sans Serif"/>
              </a:rPr>
              <a:t> </a:t>
            </a:r>
            <a:r>
              <a:rPr sz="1350" spc="-45" dirty="0">
                <a:latin typeface="Microsoft Sans Serif"/>
                <a:cs typeface="Microsoft Sans Serif"/>
              </a:rPr>
              <a:t>di</a:t>
            </a:r>
            <a:r>
              <a:rPr sz="1350" spc="5" dirty="0">
                <a:latin typeface="Microsoft Sans Serif"/>
                <a:cs typeface="Microsoft Sans Serif"/>
              </a:rPr>
              <a:t> </a:t>
            </a:r>
            <a:r>
              <a:rPr sz="1350" spc="-55" dirty="0">
                <a:latin typeface="Microsoft Sans Serif"/>
                <a:cs typeface="Microsoft Sans Serif"/>
              </a:rPr>
              <a:t>oltre</a:t>
            </a:r>
            <a:r>
              <a:rPr sz="1350" spc="-5" dirty="0">
                <a:latin typeface="Microsoft Sans Serif"/>
                <a:cs typeface="Microsoft Sans Serif"/>
              </a:rPr>
              <a:t> </a:t>
            </a:r>
            <a:r>
              <a:rPr sz="1350" spc="-45" dirty="0">
                <a:latin typeface="Microsoft Sans Serif"/>
                <a:cs typeface="Microsoft Sans Serif"/>
              </a:rPr>
              <a:t>100 </a:t>
            </a:r>
            <a:r>
              <a:rPr sz="1350" spc="-345" dirty="0">
                <a:latin typeface="Microsoft Sans Serif"/>
                <a:cs typeface="Microsoft Sans Serif"/>
              </a:rPr>
              <a:t> </a:t>
            </a:r>
            <a:r>
              <a:rPr sz="1350" spc="-105" dirty="0">
                <a:latin typeface="Microsoft Sans Serif"/>
                <a:cs typeface="Microsoft Sans Serif"/>
              </a:rPr>
              <a:t>aziende </a:t>
            </a:r>
            <a:r>
              <a:rPr sz="1350" spc="-95" dirty="0">
                <a:latin typeface="Microsoft Sans Serif"/>
                <a:cs typeface="Microsoft Sans Serif"/>
              </a:rPr>
              <a:t>consorziate,</a:t>
            </a:r>
            <a:r>
              <a:rPr sz="1350" spc="-90" dirty="0">
                <a:latin typeface="Microsoft Sans Serif"/>
                <a:cs typeface="Microsoft Sans Serif"/>
              </a:rPr>
              <a:t> </a:t>
            </a:r>
            <a:r>
              <a:rPr sz="1350" spc="-75" dirty="0">
                <a:latin typeface="Microsoft Sans Serif"/>
                <a:cs typeface="Microsoft Sans Serif"/>
              </a:rPr>
              <a:t>si </a:t>
            </a:r>
            <a:r>
              <a:rPr sz="1350" spc="-85" dirty="0">
                <a:latin typeface="Microsoft Sans Serif"/>
                <a:cs typeface="Microsoft Sans Serif"/>
              </a:rPr>
              <a:t>impegna </a:t>
            </a:r>
            <a:r>
              <a:rPr sz="1350" spc="-60" dirty="0">
                <a:latin typeface="Microsoft Sans Serif"/>
                <a:cs typeface="Microsoft Sans Serif"/>
              </a:rPr>
              <a:t>nella </a:t>
            </a:r>
            <a:r>
              <a:rPr sz="1350" spc="-80" dirty="0">
                <a:latin typeface="Microsoft Sans Serif"/>
                <a:cs typeface="Microsoft Sans Serif"/>
              </a:rPr>
              <a:t>definizione</a:t>
            </a:r>
            <a:r>
              <a:rPr sz="1350" spc="-75" dirty="0">
                <a:latin typeface="Microsoft Sans Serif"/>
                <a:cs typeface="Microsoft Sans Serif"/>
              </a:rPr>
              <a:t> dei </a:t>
            </a:r>
            <a:r>
              <a:rPr sz="1350" spc="-95" dirty="0">
                <a:latin typeface="Microsoft Sans Serif"/>
                <a:cs typeface="Microsoft Sans Serif"/>
              </a:rPr>
              <a:t>percorsi</a:t>
            </a:r>
            <a:r>
              <a:rPr sz="1350" spc="-90" dirty="0">
                <a:latin typeface="Microsoft Sans Serif"/>
                <a:cs typeface="Microsoft Sans Serif"/>
              </a:rPr>
              <a:t> </a:t>
            </a:r>
            <a:r>
              <a:rPr sz="1350" spc="-50" dirty="0">
                <a:latin typeface="Microsoft Sans Serif"/>
                <a:cs typeface="Microsoft Sans Serif"/>
              </a:rPr>
              <a:t>formativi </a:t>
            </a:r>
            <a:r>
              <a:rPr sz="1350" spc="-70" dirty="0">
                <a:latin typeface="Microsoft Sans Serif"/>
                <a:cs typeface="Microsoft Sans Serif"/>
              </a:rPr>
              <a:t>più </a:t>
            </a:r>
            <a:r>
              <a:rPr sz="1350" spc="-65" dirty="0">
                <a:latin typeface="Microsoft Sans Serif"/>
                <a:cs typeface="Microsoft Sans Serif"/>
              </a:rPr>
              <a:t> </a:t>
            </a:r>
            <a:r>
              <a:rPr sz="1350" spc="-70" dirty="0">
                <a:latin typeface="Microsoft Sans Serif"/>
                <a:cs typeface="Microsoft Sans Serif"/>
              </a:rPr>
              <a:t>r</a:t>
            </a:r>
            <a:r>
              <a:rPr sz="1350" spc="-25" dirty="0">
                <a:latin typeface="Microsoft Sans Serif"/>
                <a:cs typeface="Microsoft Sans Serif"/>
              </a:rPr>
              <a:t>i</a:t>
            </a:r>
            <a:r>
              <a:rPr sz="1350" spc="-105" dirty="0">
                <a:latin typeface="Microsoft Sans Serif"/>
                <a:cs typeface="Microsoft Sans Serif"/>
              </a:rPr>
              <a:t>c</a:t>
            </a:r>
            <a:r>
              <a:rPr sz="1350" spc="-85" dirty="0">
                <a:latin typeface="Microsoft Sans Serif"/>
                <a:cs typeface="Microsoft Sans Serif"/>
              </a:rPr>
              <a:t>h</a:t>
            </a:r>
            <a:r>
              <a:rPr sz="1350" spc="-25" dirty="0">
                <a:latin typeface="Microsoft Sans Serif"/>
                <a:cs typeface="Microsoft Sans Serif"/>
              </a:rPr>
              <a:t>i</a:t>
            </a:r>
            <a:r>
              <a:rPr sz="1350" spc="-130" dirty="0">
                <a:latin typeface="Microsoft Sans Serif"/>
                <a:cs typeface="Microsoft Sans Serif"/>
              </a:rPr>
              <a:t>e</a:t>
            </a:r>
            <a:r>
              <a:rPr sz="1350" spc="-155" dirty="0">
                <a:latin typeface="Microsoft Sans Serif"/>
                <a:cs typeface="Microsoft Sans Serif"/>
              </a:rPr>
              <a:t>s</a:t>
            </a:r>
            <a:r>
              <a:rPr sz="1350" spc="55" dirty="0">
                <a:latin typeface="Microsoft Sans Serif"/>
                <a:cs typeface="Microsoft Sans Serif"/>
              </a:rPr>
              <a:t>t</a:t>
            </a:r>
            <a:r>
              <a:rPr sz="1350" dirty="0">
                <a:latin typeface="Microsoft Sans Serif"/>
                <a:cs typeface="Microsoft Sans Serif"/>
              </a:rPr>
              <a:t>i </a:t>
            </a:r>
            <a:r>
              <a:rPr sz="1350" spc="-85" dirty="0">
                <a:latin typeface="Microsoft Sans Serif"/>
                <a:cs typeface="Microsoft Sans Serif"/>
              </a:rPr>
              <a:t>d</a:t>
            </a:r>
            <a:r>
              <a:rPr sz="1350" spc="-50" dirty="0">
                <a:latin typeface="Microsoft Sans Serif"/>
                <a:cs typeface="Microsoft Sans Serif"/>
              </a:rPr>
              <a:t>al</a:t>
            </a:r>
            <a:r>
              <a:rPr sz="1350" spc="-30" dirty="0">
                <a:latin typeface="Microsoft Sans Serif"/>
                <a:cs typeface="Microsoft Sans Serif"/>
              </a:rPr>
              <a:t> </a:t>
            </a:r>
            <a:r>
              <a:rPr sz="1350" spc="-25" dirty="0">
                <a:latin typeface="Microsoft Sans Serif"/>
                <a:cs typeface="Microsoft Sans Serif"/>
              </a:rPr>
              <a:t>m</a:t>
            </a:r>
            <a:r>
              <a:rPr sz="1350" spc="-130" dirty="0">
                <a:latin typeface="Microsoft Sans Serif"/>
                <a:cs typeface="Microsoft Sans Serif"/>
              </a:rPr>
              <a:t>e</a:t>
            </a:r>
            <a:r>
              <a:rPr sz="1350" spc="-70" dirty="0">
                <a:latin typeface="Microsoft Sans Serif"/>
                <a:cs typeface="Microsoft Sans Serif"/>
              </a:rPr>
              <a:t>r</a:t>
            </a:r>
            <a:r>
              <a:rPr sz="1350" spc="-105" dirty="0">
                <a:latin typeface="Microsoft Sans Serif"/>
                <a:cs typeface="Microsoft Sans Serif"/>
              </a:rPr>
              <a:t>c</a:t>
            </a:r>
            <a:r>
              <a:rPr sz="1350" spc="-40" dirty="0">
                <a:latin typeface="Microsoft Sans Serif"/>
                <a:cs typeface="Microsoft Sans Serif"/>
              </a:rPr>
              <a:t>at</a:t>
            </a:r>
            <a:r>
              <a:rPr sz="1350" spc="-114" dirty="0">
                <a:latin typeface="Microsoft Sans Serif"/>
                <a:cs typeface="Microsoft Sans Serif"/>
              </a:rPr>
              <a:t>o</a:t>
            </a:r>
            <a:r>
              <a:rPr sz="1350" spc="-90" dirty="0">
                <a:latin typeface="Microsoft Sans Serif"/>
                <a:cs typeface="Microsoft Sans Serif"/>
              </a:rPr>
              <a:t> </a:t>
            </a:r>
            <a:r>
              <a:rPr sz="1350" spc="-85" dirty="0">
                <a:latin typeface="Microsoft Sans Serif"/>
                <a:cs typeface="Microsoft Sans Serif"/>
              </a:rPr>
              <a:t>d</a:t>
            </a:r>
            <a:r>
              <a:rPr sz="1350" spc="-130" dirty="0">
                <a:latin typeface="Microsoft Sans Serif"/>
                <a:cs typeface="Microsoft Sans Serif"/>
              </a:rPr>
              <a:t>e</a:t>
            </a:r>
            <a:r>
              <a:rPr sz="1350" spc="30" dirty="0">
                <a:latin typeface="Microsoft Sans Serif"/>
                <a:cs typeface="Microsoft Sans Serif"/>
              </a:rPr>
              <a:t>l</a:t>
            </a:r>
            <a:r>
              <a:rPr sz="1350" spc="-75" dirty="0">
                <a:latin typeface="Microsoft Sans Serif"/>
                <a:cs typeface="Microsoft Sans Serif"/>
              </a:rPr>
              <a:t> </a:t>
            </a:r>
            <a:r>
              <a:rPr sz="1350" spc="-60" dirty="0">
                <a:latin typeface="Microsoft Sans Serif"/>
                <a:cs typeface="Microsoft Sans Serif"/>
              </a:rPr>
              <a:t>la</a:t>
            </a:r>
            <a:r>
              <a:rPr sz="1350" spc="-95" dirty="0">
                <a:latin typeface="Microsoft Sans Serif"/>
                <a:cs typeface="Microsoft Sans Serif"/>
              </a:rPr>
              <a:t>v</a:t>
            </a:r>
            <a:r>
              <a:rPr sz="1350" spc="-135" dirty="0">
                <a:latin typeface="Microsoft Sans Serif"/>
                <a:cs typeface="Microsoft Sans Serif"/>
              </a:rPr>
              <a:t>o</a:t>
            </a:r>
            <a:r>
              <a:rPr sz="1350" spc="-70" dirty="0">
                <a:latin typeface="Microsoft Sans Serif"/>
                <a:cs typeface="Microsoft Sans Serif"/>
              </a:rPr>
              <a:t>r</a:t>
            </a:r>
            <a:r>
              <a:rPr sz="1350" spc="-114" dirty="0">
                <a:latin typeface="Microsoft Sans Serif"/>
                <a:cs typeface="Microsoft Sans Serif"/>
              </a:rPr>
              <a:t>o</a:t>
            </a:r>
            <a:endParaRPr sz="1350">
              <a:latin typeface="Microsoft Sans Serif"/>
              <a:cs typeface="Microsoft Sans Serif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115057" y="2846577"/>
            <a:ext cx="372745" cy="1092200"/>
            <a:chOff x="2115057" y="2846577"/>
            <a:chExt cx="372745" cy="1092200"/>
          </a:xfrm>
        </p:grpSpPr>
        <p:sp>
          <p:nvSpPr>
            <p:cNvPr id="12" name="object 12"/>
            <p:cNvSpPr/>
            <p:nvPr/>
          </p:nvSpPr>
          <p:spPr>
            <a:xfrm>
              <a:off x="2121407" y="2852927"/>
              <a:ext cx="360045" cy="1079500"/>
            </a:xfrm>
            <a:custGeom>
              <a:avLst/>
              <a:gdLst/>
              <a:ahLst/>
              <a:cxnLst/>
              <a:rect l="l" t="t" r="r" b="b"/>
              <a:pathLst>
                <a:path w="360044" h="1079500">
                  <a:moveTo>
                    <a:pt x="0" y="0"/>
                  </a:moveTo>
                  <a:lnTo>
                    <a:pt x="0" y="1078992"/>
                  </a:lnTo>
                  <a:lnTo>
                    <a:pt x="359664" y="539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21407" y="2852927"/>
              <a:ext cx="360045" cy="1079500"/>
            </a:xfrm>
            <a:custGeom>
              <a:avLst/>
              <a:gdLst/>
              <a:ahLst/>
              <a:cxnLst/>
              <a:rect l="l" t="t" r="r" b="b"/>
              <a:pathLst>
                <a:path w="360044" h="1079500">
                  <a:moveTo>
                    <a:pt x="0" y="0"/>
                  </a:moveTo>
                  <a:lnTo>
                    <a:pt x="359664" y="539495"/>
                  </a:lnTo>
                  <a:lnTo>
                    <a:pt x="0" y="107899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62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369" y="4829962"/>
            <a:ext cx="16002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25" dirty="0">
                <a:solidFill>
                  <a:srgbClr val="666666"/>
                </a:solidFill>
                <a:latin typeface="Arial"/>
                <a:cs typeface="Arial"/>
              </a:rPr>
              <a:t>12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9369" y="37922"/>
            <a:ext cx="2343785" cy="5842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25"/>
              </a:spcBef>
            </a:pPr>
            <a:r>
              <a:rPr sz="1800" b="0" spc="-345" dirty="0">
                <a:latin typeface="Microsoft Sans Serif"/>
                <a:cs typeface="Microsoft Sans Serif"/>
              </a:rPr>
              <a:t>S</a:t>
            </a:r>
            <a:r>
              <a:rPr sz="1800" b="0" spc="-30" dirty="0">
                <a:latin typeface="Microsoft Sans Serif"/>
                <a:cs typeface="Microsoft Sans Serif"/>
              </a:rPr>
              <a:t>t</a:t>
            </a:r>
            <a:r>
              <a:rPr sz="1800" b="0" spc="-40" dirty="0">
                <a:latin typeface="Microsoft Sans Serif"/>
                <a:cs typeface="Microsoft Sans Serif"/>
              </a:rPr>
              <a:t>a</a:t>
            </a:r>
            <a:r>
              <a:rPr sz="1800" b="0" spc="-30" dirty="0">
                <a:latin typeface="Microsoft Sans Serif"/>
                <a:cs typeface="Microsoft Sans Serif"/>
              </a:rPr>
              <a:t>r</a:t>
            </a:r>
            <a:r>
              <a:rPr sz="1800" b="0" spc="-15" dirty="0">
                <a:latin typeface="Microsoft Sans Serif"/>
                <a:cs typeface="Microsoft Sans Serif"/>
              </a:rPr>
              <a:t>t</a:t>
            </a:r>
            <a:r>
              <a:rPr sz="1800" b="0" spc="-10" dirty="0">
                <a:latin typeface="Microsoft Sans Serif"/>
                <a:cs typeface="Microsoft Sans Serif"/>
              </a:rPr>
              <a:t>u</a:t>
            </a:r>
            <a:r>
              <a:rPr sz="1800" b="0" spc="-90" dirty="0">
                <a:latin typeface="Microsoft Sans Serif"/>
                <a:cs typeface="Microsoft Sans Serif"/>
              </a:rPr>
              <a:t>p</a:t>
            </a:r>
            <a:r>
              <a:rPr sz="1800" b="0" spc="-190" dirty="0">
                <a:latin typeface="Microsoft Sans Serif"/>
                <a:cs typeface="Microsoft Sans Serif"/>
              </a:rPr>
              <a:t> </a:t>
            </a:r>
            <a:r>
              <a:rPr sz="1800" b="0" spc="-200" dirty="0">
                <a:latin typeface="Microsoft Sans Serif"/>
                <a:cs typeface="Microsoft Sans Serif"/>
              </a:rPr>
              <a:t>Yo</a:t>
            </a:r>
            <a:r>
              <a:rPr sz="1800" b="0" spc="-165" dirty="0">
                <a:latin typeface="Microsoft Sans Serif"/>
                <a:cs typeface="Microsoft Sans Serif"/>
              </a:rPr>
              <a:t>u</a:t>
            </a:r>
            <a:r>
              <a:rPr sz="1800" b="0" spc="-50" dirty="0">
                <a:latin typeface="Microsoft Sans Serif"/>
                <a:cs typeface="Microsoft Sans Serif"/>
              </a:rPr>
              <a:t>r</a:t>
            </a:r>
            <a:r>
              <a:rPr sz="1800" b="0" spc="-125" dirty="0">
                <a:latin typeface="Microsoft Sans Serif"/>
                <a:cs typeface="Microsoft Sans Serif"/>
              </a:rPr>
              <a:t> </a:t>
            </a:r>
            <a:r>
              <a:rPr sz="1800" b="0" spc="-335" dirty="0">
                <a:latin typeface="Microsoft Sans Serif"/>
                <a:cs typeface="Microsoft Sans Serif"/>
              </a:rPr>
              <a:t>L</a:t>
            </a:r>
            <a:r>
              <a:rPr sz="1800" b="0" spc="15" dirty="0">
                <a:latin typeface="Microsoft Sans Serif"/>
                <a:cs typeface="Microsoft Sans Serif"/>
              </a:rPr>
              <a:t>i</a:t>
            </a:r>
            <a:r>
              <a:rPr sz="1800" b="0" spc="-75" dirty="0">
                <a:latin typeface="Microsoft Sans Serif"/>
                <a:cs typeface="Microsoft Sans Serif"/>
              </a:rPr>
              <a:t>fe</a:t>
            </a:r>
            <a:r>
              <a:rPr sz="1800" b="0" spc="-110" dirty="0">
                <a:latin typeface="Microsoft Sans Serif"/>
                <a:cs typeface="Microsoft Sans Serif"/>
              </a:rPr>
              <a:t> </a:t>
            </a:r>
            <a:r>
              <a:rPr sz="1800" b="0" spc="-45" dirty="0">
                <a:latin typeface="Microsoft Sans Serif"/>
                <a:cs typeface="Microsoft Sans Serif"/>
              </a:rPr>
              <a:t>202</a:t>
            </a:r>
            <a:r>
              <a:rPr sz="1800" b="0" spc="-40" dirty="0">
                <a:latin typeface="Microsoft Sans Serif"/>
                <a:cs typeface="Microsoft Sans Serif"/>
              </a:rPr>
              <a:t>2</a:t>
            </a:r>
            <a:r>
              <a:rPr sz="1800" b="0" spc="-75" dirty="0">
                <a:latin typeface="Microsoft Sans Serif"/>
                <a:cs typeface="Microsoft Sans Serif"/>
              </a:rPr>
              <a:t>-</a:t>
            </a:r>
            <a:r>
              <a:rPr sz="1800" b="0" spc="-45" dirty="0">
                <a:latin typeface="Microsoft Sans Serif"/>
                <a:cs typeface="Microsoft Sans Serif"/>
              </a:rPr>
              <a:t>23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2425"/>
              </a:lnSpc>
            </a:pPr>
            <a:r>
              <a:rPr sz="2200" spc="-150" dirty="0"/>
              <a:t>Disclaimer</a:t>
            </a:r>
            <a:endParaRPr sz="2200"/>
          </a:p>
        </p:txBody>
      </p:sp>
      <p:sp>
        <p:nvSpPr>
          <p:cNvPr id="4" name="object 4"/>
          <p:cNvSpPr txBox="1"/>
          <p:nvPr/>
        </p:nvSpPr>
        <p:spPr>
          <a:xfrm>
            <a:off x="695350" y="1774012"/>
            <a:ext cx="7767320" cy="1627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25" algn="just">
              <a:lnSpc>
                <a:spcPct val="100400"/>
              </a:lnSpc>
              <a:spcBef>
                <a:spcPts val="100"/>
              </a:spcBef>
            </a:pPr>
            <a:r>
              <a:rPr sz="1050" spc="-15" dirty="0">
                <a:latin typeface="Microsoft Sans Serif"/>
                <a:cs typeface="Microsoft Sans Serif"/>
              </a:rPr>
              <a:t>Il </a:t>
            </a:r>
            <a:r>
              <a:rPr sz="1050" spc="-65" dirty="0">
                <a:latin typeface="Microsoft Sans Serif"/>
                <a:cs typeface="Microsoft Sans Serif"/>
              </a:rPr>
              <a:t>presente </a:t>
            </a:r>
            <a:r>
              <a:rPr sz="1050" spc="-60" dirty="0">
                <a:latin typeface="Microsoft Sans Serif"/>
                <a:cs typeface="Microsoft Sans Serif"/>
              </a:rPr>
              <a:t>documento </a:t>
            </a:r>
            <a:r>
              <a:rPr sz="1050" spc="-80" dirty="0">
                <a:latin typeface="Microsoft Sans Serif"/>
                <a:cs typeface="Microsoft Sans Serif"/>
              </a:rPr>
              <a:t>ha</a:t>
            </a:r>
            <a:r>
              <a:rPr sz="1050" spc="-75" dirty="0">
                <a:latin typeface="Microsoft Sans Serif"/>
                <a:cs typeface="Microsoft Sans Serif"/>
              </a:rPr>
              <a:t> </a:t>
            </a:r>
            <a:r>
              <a:rPr sz="1050" spc="-60" dirty="0">
                <a:latin typeface="Microsoft Sans Serif"/>
                <a:cs typeface="Microsoft Sans Serif"/>
              </a:rPr>
              <a:t>solo</a:t>
            </a:r>
            <a:r>
              <a:rPr sz="1050" spc="-55" dirty="0">
                <a:latin typeface="Microsoft Sans Serif"/>
                <a:cs typeface="Microsoft Sans Serif"/>
              </a:rPr>
              <a:t> </a:t>
            </a:r>
            <a:r>
              <a:rPr sz="1050" spc="-25" dirty="0">
                <a:latin typeface="Microsoft Sans Serif"/>
                <a:cs typeface="Microsoft Sans Serif"/>
              </a:rPr>
              <a:t>finalità </a:t>
            </a:r>
            <a:r>
              <a:rPr sz="1050" spc="-35" dirty="0">
                <a:latin typeface="Microsoft Sans Serif"/>
                <a:cs typeface="Microsoft Sans Serif"/>
              </a:rPr>
              <a:t>didattiche/informative, </a:t>
            </a:r>
            <a:r>
              <a:rPr sz="1050" spc="-60" dirty="0">
                <a:latin typeface="Microsoft Sans Serif"/>
                <a:cs typeface="Microsoft Sans Serif"/>
              </a:rPr>
              <a:t>rimanendo </a:t>
            </a:r>
            <a:r>
              <a:rPr sz="1050" spc="-75" dirty="0">
                <a:latin typeface="Microsoft Sans Serif"/>
                <a:cs typeface="Microsoft Sans Serif"/>
              </a:rPr>
              <a:t>esclusa </a:t>
            </a:r>
            <a:r>
              <a:rPr sz="1050" spc="-55" dirty="0">
                <a:latin typeface="Microsoft Sans Serif"/>
                <a:cs typeface="Microsoft Sans Serif"/>
              </a:rPr>
              <a:t>qualsiasi </a:t>
            </a:r>
            <a:r>
              <a:rPr sz="1050" spc="-25" dirty="0">
                <a:latin typeface="Microsoft Sans Serif"/>
                <a:cs typeface="Microsoft Sans Serif"/>
              </a:rPr>
              <a:t>finalità </a:t>
            </a:r>
            <a:r>
              <a:rPr sz="1050" spc="-60" dirty="0">
                <a:latin typeface="Microsoft Sans Serif"/>
                <a:cs typeface="Microsoft Sans Serif"/>
              </a:rPr>
              <a:t>commerciale. </a:t>
            </a:r>
            <a:r>
              <a:rPr sz="1050" spc="-155" dirty="0">
                <a:latin typeface="Microsoft Sans Serif"/>
                <a:cs typeface="Microsoft Sans Serif"/>
              </a:rPr>
              <a:t>Le</a:t>
            </a:r>
            <a:r>
              <a:rPr sz="1050" spc="-150" dirty="0">
                <a:latin typeface="Microsoft Sans Serif"/>
                <a:cs typeface="Microsoft Sans Serif"/>
              </a:rPr>
              <a:t> </a:t>
            </a:r>
            <a:r>
              <a:rPr sz="1050" spc="-35" dirty="0">
                <a:latin typeface="Microsoft Sans Serif"/>
                <a:cs typeface="Microsoft Sans Serif"/>
              </a:rPr>
              <a:t>stime </a:t>
            </a:r>
            <a:r>
              <a:rPr sz="1050" spc="-105" dirty="0">
                <a:latin typeface="Microsoft Sans Serif"/>
                <a:cs typeface="Microsoft Sans Serif"/>
              </a:rPr>
              <a:t>e</a:t>
            </a:r>
            <a:r>
              <a:rPr sz="1050" spc="65" dirty="0">
                <a:latin typeface="Microsoft Sans Serif"/>
                <a:cs typeface="Microsoft Sans Serif"/>
              </a:rPr>
              <a:t> </a:t>
            </a:r>
            <a:r>
              <a:rPr sz="1050" spc="-30" dirty="0">
                <a:latin typeface="Microsoft Sans Serif"/>
                <a:cs typeface="Microsoft Sans Serif"/>
              </a:rPr>
              <a:t>le </a:t>
            </a:r>
            <a:r>
              <a:rPr sz="1050" spc="-45" dirty="0">
                <a:latin typeface="Microsoft Sans Serif"/>
                <a:cs typeface="Microsoft Sans Serif"/>
              </a:rPr>
              <a:t>valutazioni </a:t>
            </a:r>
            <a:r>
              <a:rPr sz="1050" spc="-20" dirty="0">
                <a:latin typeface="Microsoft Sans Serif"/>
                <a:cs typeface="Microsoft Sans Serif"/>
              </a:rPr>
              <a:t>ivi </a:t>
            </a:r>
            <a:r>
              <a:rPr sz="1050" spc="-15" dirty="0">
                <a:latin typeface="Microsoft Sans Serif"/>
                <a:cs typeface="Microsoft Sans Serif"/>
              </a:rPr>
              <a:t> </a:t>
            </a:r>
            <a:r>
              <a:rPr sz="1050" spc="-55" dirty="0">
                <a:latin typeface="Microsoft Sans Serif"/>
                <a:cs typeface="Microsoft Sans Serif"/>
              </a:rPr>
              <a:t>contenute</a:t>
            </a:r>
            <a:r>
              <a:rPr sz="1050" spc="175" dirty="0">
                <a:latin typeface="Microsoft Sans Serif"/>
                <a:cs typeface="Microsoft Sans Serif"/>
              </a:rPr>
              <a:t> </a:t>
            </a:r>
            <a:r>
              <a:rPr sz="1050" spc="-65" dirty="0">
                <a:latin typeface="Microsoft Sans Serif"/>
                <a:cs typeface="Microsoft Sans Serif"/>
              </a:rPr>
              <a:t>rappresentano </a:t>
            </a:r>
            <a:r>
              <a:rPr sz="1050" spc="-45" dirty="0">
                <a:latin typeface="Microsoft Sans Serif"/>
                <a:cs typeface="Microsoft Sans Serif"/>
              </a:rPr>
              <a:t>l’opinione </a:t>
            </a:r>
            <a:r>
              <a:rPr sz="1050" spc="-65" dirty="0">
                <a:latin typeface="Microsoft Sans Serif"/>
                <a:cs typeface="Microsoft Sans Serif"/>
              </a:rPr>
              <a:t>autonoma </a:t>
            </a:r>
            <a:r>
              <a:rPr sz="1050" spc="-105" dirty="0">
                <a:latin typeface="Microsoft Sans Serif"/>
                <a:cs typeface="Microsoft Sans Serif"/>
              </a:rPr>
              <a:t>e</a:t>
            </a:r>
            <a:r>
              <a:rPr sz="1050" spc="65" dirty="0">
                <a:latin typeface="Microsoft Sans Serif"/>
                <a:cs typeface="Microsoft Sans Serif"/>
              </a:rPr>
              <a:t> </a:t>
            </a:r>
            <a:r>
              <a:rPr sz="1050" spc="-55" dirty="0">
                <a:latin typeface="Microsoft Sans Serif"/>
                <a:cs typeface="Microsoft Sans Serif"/>
              </a:rPr>
              <a:t>indipendente </a:t>
            </a:r>
            <a:r>
              <a:rPr sz="1050" spc="-30" dirty="0">
                <a:latin typeface="Microsoft Sans Serif"/>
                <a:cs typeface="Microsoft Sans Serif"/>
              </a:rPr>
              <a:t>di </a:t>
            </a:r>
            <a:r>
              <a:rPr sz="1050" spc="-70" dirty="0">
                <a:latin typeface="Microsoft Sans Serif"/>
                <a:cs typeface="Microsoft Sans Serif"/>
              </a:rPr>
              <a:t>UniCredit </a:t>
            </a:r>
            <a:r>
              <a:rPr sz="1050" spc="-160" dirty="0">
                <a:latin typeface="Microsoft Sans Serif"/>
                <a:cs typeface="Microsoft Sans Serif"/>
              </a:rPr>
              <a:t>SpA</a:t>
            </a:r>
            <a:r>
              <a:rPr sz="1050" spc="-40" dirty="0">
                <a:latin typeface="Microsoft Sans Serif"/>
                <a:cs typeface="Microsoft Sans Serif"/>
              </a:rPr>
              <a:t> </a:t>
            </a:r>
            <a:r>
              <a:rPr sz="1050" spc="-45" dirty="0">
                <a:latin typeface="Microsoft Sans Serif"/>
                <a:cs typeface="Microsoft Sans Serif"/>
              </a:rPr>
              <a:t>(di </a:t>
            </a:r>
            <a:r>
              <a:rPr sz="1050" spc="-60" dirty="0">
                <a:latin typeface="Microsoft Sans Serif"/>
                <a:cs typeface="Microsoft Sans Serif"/>
              </a:rPr>
              <a:t>seguito </a:t>
            </a:r>
            <a:r>
              <a:rPr sz="1050" spc="-55" dirty="0">
                <a:latin typeface="Microsoft Sans Serif"/>
                <a:cs typeface="Microsoft Sans Serif"/>
              </a:rPr>
              <a:t>“UniCredit”) </a:t>
            </a:r>
            <a:r>
              <a:rPr sz="1050" spc="-50" dirty="0">
                <a:latin typeface="Microsoft Sans Serif"/>
                <a:cs typeface="Microsoft Sans Serif"/>
              </a:rPr>
              <a:t>e/o </a:t>
            </a:r>
            <a:r>
              <a:rPr sz="1050" spc="-55" dirty="0">
                <a:latin typeface="Microsoft Sans Serif"/>
                <a:cs typeface="Microsoft Sans Serif"/>
              </a:rPr>
              <a:t>dei </a:t>
            </a:r>
            <a:r>
              <a:rPr sz="1050" spc="-50" dirty="0">
                <a:latin typeface="Microsoft Sans Serif"/>
                <a:cs typeface="Microsoft Sans Serif"/>
              </a:rPr>
              <a:t>soggetti </a:t>
            </a:r>
            <a:r>
              <a:rPr sz="1050" spc="-40" dirty="0">
                <a:latin typeface="Microsoft Sans Serif"/>
                <a:cs typeface="Microsoft Sans Serif"/>
              </a:rPr>
              <a:t>terzi </a:t>
            </a:r>
            <a:r>
              <a:rPr sz="1050" spc="-90" dirty="0">
                <a:latin typeface="Microsoft Sans Serif"/>
                <a:cs typeface="Microsoft Sans Serif"/>
              </a:rPr>
              <a:t>che </a:t>
            </a:r>
            <a:r>
              <a:rPr sz="1050" spc="-70" dirty="0">
                <a:latin typeface="Microsoft Sans Serif"/>
                <a:cs typeface="Microsoft Sans Serif"/>
              </a:rPr>
              <a:t>hanno </a:t>
            </a:r>
            <a:r>
              <a:rPr sz="1050" spc="-50" dirty="0">
                <a:latin typeface="Microsoft Sans Serif"/>
                <a:cs typeface="Microsoft Sans Serif"/>
              </a:rPr>
              <a:t>collaborato </a:t>
            </a:r>
            <a:r>
              <a:rPr sz="1050" spc="-45" dirty="0">
                <a:latin typeface="Microsoft Sans Serif"/>
                <a:cs typeface="Microsoft Sans Serif"/>
              </a:rPr>
              <a:t> </a:t>
            </a:r>
            <a:r>
              <a:rPr sz="1050" spc="-30" dirty="0">
                <a:latin typeface="Microsoft Sans Serif"/>
                <a:cs typeface="Microsoft Sans Serif"/>
              </a:rPr>
              <a:t>alla </a:t>
            </a:r>
            <a:r>
              <a:rPr sz="1050" spc="-80" dirty="0">
                <a:latin typeface="Microsoft Sans Serif"/>
                <a:cs typeface="Microsoft Sans Serif"/>
              </a:rPr>
              <a:t>redazione</a:t>
            </a:r>
            <a:r>
              <a:rPr sz="1050" spc="-75" dirty="0">
                <a:latin typeface="Microsoft Sans Serif"/>
                <a:cs typeface="Microsoft Sans Serif"/>
              </a:rPr>
              <a:t> </a:t>
            </a:r>
            <a:r>
              <a:rPr sz="1050" spc="-105" dirty="0">
                <a:latin typeface="Microsoft Sans Serif"/>
                <a:cs typeface="Microsoft Sans Serif"/>
              </a:rPr>
              <a:t>e </a:t>
            </a:r>
            <a:r>
              <a:rPr sz="1050" spc="-50" dirty="0">
                <a:latin typeface="Microsoft Sans Serif"/>
                <a:cs typeface="Microsoft Sans Serif"/>
              </a:rPr>
              <a:t>si </a:t>
            </a:r>
            <a:r>
              <a:rPr sz="1050" spc="-85" dirty="0">
                <a:latin typeface="Microsoft Sans Serif"/>
                <a:cs typeface="Microsoft Sans Serif"/>
              </a:rPr>
              <a:t>basano su </a:t>
            </a:r>
            <a:r>
              <a:rPr sz="1050" spc="-30" dirty="0">
                <a:latin typeface="Microsoft Sans Serif"/>
                <a:cs typeface="Microsoft Sans Serif"/>
              </a:rPr>
              <a:t>dati </a:t>
            </a:r>
            <a:r>
              <a:rPr sz="1050" spc="-105" dirty="0">
                <a:latin typeface="Microsoft Sans Serif"/>
                <a:cs typeface="Microsoft Sans Serif"/>
              </a:rPr>
              <a:t>e </a:t>
            </a:r>
            <a:r>
              <a:rPr sz="1050" spc="-50" dirty="0">
                <a:latin typeface="Microsoft Sans Serif"/>
                <a:cs typeface="Microsoft Sans Serif"/>
              </a:rPr>
              <a:t>informazioni </a:t>
            </a:r>
            <a:r>
              <a:rPr sz="1050" spc="-20" dirty="0">
                <a:latin typeface="Microsoft Sans Serif"/>
                <a:cs typeface="Microsoft Sans Serif"/>
              </a:rPr>
              <a:t>tratte </a:t>
            </a:r>
            <a:r>
              <a:rPr sz="1050" spc="-80" dirty="0">
                <a:latin typeface="Microsoft Sans Serif"/>
                <a:cs typeface="Microsoft Sans Serif"/>
              </a:rPr>
              <a:t>da </a:t>
            </a:r>
            <a:r>
              <a:rPr sz="1050" spc="-25" dirty="0">
                <a:latin typeface="Microsoft Sans Serif"/>
                <a:cs typeface="Microsoft Sans Serif"/>
              </a:rPr>
              <a:t>fonti</a:t>
            </a:r>
            <a:r>
              <a:rPr sz="1050" spc="225" dirty="0">
                <a:latin typeface="Microsoft Sans Serif"/>
                <a:cs typeface="Microsoft Sans Serif"/>
              </a:rPr>
              <a:t> </a:t>
            </a:r>
            <a:r>
              <a:rPr sz="1050" spc="-35" dirty="0">
                <a:latin typeface="Microsoft Sans Serif"/>
                <a:cs typeface="Microsoft Sans Serif"/>
              </a:rPr>
              <a:t>ritenute </a:t>
            </a:r>
            <a:r>
              <a:rPr sz="1050" spc="-30" dirty="0">
                <a:latin typeface="Microsoft Sans Serif"/>
                <a:cs typeface="Microsoft Sans Serif"/>
              </a:rPr>
              <a:t>attendibili, </a:t>
            </a:r>
            <a:r>
              <a:rPr sz="1050" spc="-55" dirty="0">
                <a:latin typeface="Microsoft Sans Serif"/>
                <a:cs typeface="Microsoft Sans Serif"/>
              </a:rPr>
              <a:t>ma </a:t>
            </a:r>
            <a:r>
              <a:rPr sz="1050" spc="-45" dirty="0">
                <a:latin typeface="Microsoft Sans Serif"/>
                <a:cs typeface="Microsoft Sans Serif"/>
              </a:rPr>
              <a:t>sulle quali </a:t>
            </a:r>
            <a:r>
              <a:rPr sz="1050" spc="-75" dirty="0">
                <a:latin typeface="Microsoft Sans Serif"/>
                <a:cs typeface="Microsoft Sans Serif"/>
              </a:rPr>
              <a:t>non </a:t>
            </a:r>
            <a:r>
              <a:rPr sz="1050" spc="-50" dirty="0">
                <a:latin typeface="Microsoft Sans Serif"/>
                <a:cs typeface="Microsoft Sans Serif"/>
              </a:rPr>
              <a:t>si rilascia </a:t>
            </a:r>
            <a:r>
              <a:rPr sz="1050" spc="-80" dirty="0">
                <a:latin typeface="Microsoft Sans Serif"/>
                <a:cs typeface="Microsoft Sans Serif"/>
              </a:rPr>
              <a:t>alcuna </a:t>
            </a:r>
            <a:r>
              <a:rPr sz="1050" spc="-75" dirty="0">
                <a:latin typeface="Microsoft Sans Serif"/>
                <a:cs typeface="Microsoft Sans Serif"/>
              </a:rPr>
              <a:t>garanzia </a:t>
            </a:r>
            <a:r>
              <a:rPr sz="1050" spc="-105" dirty="0">
                <a:latin typeface="Microsoft Sans Serif"/>
                <a:cs typeface="Microsoft Sans Serif"/>
              </a:rPr>
              <a:t>e </a:t>
            </a:r>
            <a:r>
              <a:rPr sz="1050" spc="-75" dirty="0">
                <a:latin typeface="Microsoft Sans Serif"/>
                <a:cs typeface="Microsoft Sans Serif"/>
              </a:rPr>
              <a:t>non </a:t>
            </a:r>
            <a:r>
              <a:rPr sz="1050" spc="-50" dirty="0">
                <a:latin typeface="Microsoft Sans Serif"/>
                <a:cs typeface="Microsoft Sans Serif"/>
              </a:rPr>
              <a:t>si </a:t>
            </a:r>
            <a:r>
              <a:rPr sz="1050" spc="-80" dirty="0">
                <a:latin typeface="Microsoft Sans Serif"/>
                <a:cs typeface="Microsoft Sans Serif"/>
              </a:rPr>
              <a:t>assume </a:t>
            </a:r>
            <a:r>
              <a:rPr sz="1050" spc="-75" dirty="0">
                <a:latin typeface="Microsoft Sans Serif"/>
                <a:cs typeface="Microsoft Sans Serif"/>
              </a:rPr>
              <a:t> </a:t>
            </a:r>
            <a:r>
              <a:rPr sz="1050" spc="-60" dirty="0">
                <a:latin typeface="Microsoft Sans Serif"/>
                <a:cs typeface="Microsoft Sans Serif"/>
              </a:rPr>
              <a:t>alcuna </a:t>
            </a:r>
            <a:r>
              <a:rPr sz="1050" spc="-50" dirty="0">
                <a:latin typeface="Microsoft Sans Serif"/>
                <a:cs typeface="Microsoft Sans Serif"/>
              </a:rPr>
              <a:t>responsabilità</a:t>
            </a:r>
            <a:r>
              <a:rPr sz="1050" spc="-95" dirty="0">
                <a:latin typeface="Microsoft Sans Serif"/>
                <a:cs typeface="Microsoft Sans Serif"/>
              </a:rPr>
              <a:t> </a:t>
            </a:r>
            <a:r>
              <a:rPr sz="1050" spc="-60" dirty="0">
                <a:latin typeface="Microsoft Sans Serif"/>
                <a:cs typeface="Microsoft Sans Serif"/>
              </a:rPr>
              <a:t>circa</a:t>
            </a:r>
            <a:r>
              <a:rPr sz="1050" dirty="0">
                <a:latin typeface="Microsoft Sans Serif"/>
                <a:cs typeface="Microsoft Sans Serif"/>
              </a:rPr>
              <a:t> </a:t>
            </a:r>
            <a:r>
              <a:rPr sz="1050" spc="-25" dirty="0">
                <a:latin typeface="Microsoft Sans Serif"/>
                <a:cs typeface="Microsoft Sans Serif"/>
              </a:rPr>
              <a:t>la</a:t>
            </a:r>
            <a:r>
              <a:rPr sz="1050" spc="-100" dirty="0">
                <a:latin typeface="Microsoft Sans Serif"/>
                <a:cs typeface="Microsoft Sans Serif"/>
              </a:rPr>
              <a:t> </a:t>
            </a:r>
            <a:r>
              <a:rPr sz="1050" spc="-40" dirty="0">
                <a:latin typeface="Microsoft Sans Serif"/>
                <a:cs typeface="Microsoft Sans Serif"/>
              </a:rPr>
              <a:t>loro</a:t>
            </a:r>
            <a:r>
              <a:rPr sz="1050" spc="-60" dirty="0">
                <a:latin typeface="Microsoft Sans Serif"/>
                <a:cs typeface="Microsoft Sans Serif"/>
              </a:rPr>
              <a:t> </a:t>
            </a:r>
            <a:r>
              <a:rPr sz="1050" spc="-65" dirty="0">
                <a:latin typeface="Microsoft Sans Serif"/>
                <a:cs typeface="Microsoft Sans Serif"/>
              </a:rPr>
              <a:t>completezza,</a:t>
            </a:r>
            <a:r>
              <a:rPr sz="1050" spc="-55" dirty="0">
                <a:latin typeface="Microsoft Sans Serif"/>
                <a:cs typeface="Microsoft Sans Serif"/>
              </a:rPr>
              <a:t> </a:t>
            </a:r>
            <a:r>
              <a:rPr sz="1050" spc="-60" dirty="0">
                <a:latin typeface="Microsoft Sans Serif"/>
                <a:cs typeface="Microsoft Sans Serif"/>
              </a:rPr>
              <a:t>correttezza</a:t>
            </a:r>
            <a:r>
              <a:rPr sz="1050" spc="-95" dirty="0">
                <a:latin typeface="Microsoft Sans Serif"/>
                <a:cs typeface="Microsoft Sans Serif"/>
              </a:rPr>
              <a:t> </a:t>
            </a:r>
            <a:r>
              <a:rPr sz="1050" spc="-105" dirty="0">
                <a:latin typeface="Microsoft Sans Serif"/>
                <a:cs typeface="Microsoft Sans Serif"/>
              </a:rPr>
              <a:t>e</a:t>
            </a:r>
            <a:r>
              <a:rPr sz="1050" spc="-40" dirty="0">
                <a:latin typeface="Microsoft Sans Serif"/>
                <a:cs typeface="Microsoft Sans Serif"/>
              </a:rPr>
              <a:t> </a:t>
            </a:r>
            <a:r>
              <a:rPr sz="1050" spc="-45" dirty="0">
                <a:latin typeface="Microsoft Sans Serif"/>
                <a:cs typeface="Microsoft Sans Serif"/>
              </a:rPr>
              <a:t>veridicità.</a:t>
            </a:r>
            <a:endParaRPr sz="1050">
              <a:latin typeface="Microsoft Sans Serif"/>
              <a:cs typeface="Microsoft Sans Serif"/>
            </a:endParaRPr>
          </a:p>
          <a:p>
            <a:pPr marL="12700">
              <a:lnSpc>
                <a:spcPts val="1245"/>
              </a:lnSpc>
            </a:pPr>
            <a:r>
              <a:rPr sz="1050" spc="-155" dirty="0">
                <a:latin typeface="Microsoft Sans Serif"/>
                <a:cs typeface="Microsoft Sans Serif"/>
              </a:rPr>
              <a:t>Le</a:t>
            </a:r>
            <a:r>
              <a:rPr sz="1050" spc="55" dirty="0">
                <a:latin typeface="Microsoft Sans Serif"/>
                <a:cs typeface="Microsoft Sans Serif"/>
              </a:rPr>
              <a:t>  </a:t>
            </a:r>
            <a:r>
              <a:rPr sz="1050" spc="-45" dirty="0">
                <a:latin typeface="Microsoft Sans Serif"/>
                <a:cs typeface="Microsoft Sans Serif"/>
              </a:rPr>
              <a:t>informazioni</a:t>
            </a:r>
            <a:r>
              <a:rPr sz="1050" spc="400" dirty="0">
                <a:latin typeface="Microsoft Sans Serif"/>
                <a:cs typeface="Microsoft Sans Serif"/>
              </a:rPr>
              <a:t> </a:t>
            </a:r>
            <a:r>
              <a:rPr sz="1050" spc="-105" dirty="0">
                <a:latin typeface="Microsoft Sans Serif"/>
                <a:cs typeface="Microsoft Sans Serif"/>
              </a:rPr>
              <a:t>e</a:t>
            </a:r>
            <a:r>
              <a:rPr sz="1050" spc="400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i</a:t>
            </a:r>
            <a:r>
              <a:rPr sz="1050" spc="440" dirty="0">
                <a:latin typeface="Microsoft Sans Serif"/>
                <a:cs typeface="Microsoft Sans Serif"/>
              </a:rPr>
              <a:t> </a:t>
            </a:r>
            <a:r>
              <a:rPr sz="1050" spc="-30" dirty="0">
                <a:latin typeface="Microsoft Sans Serif"/>
                <a:cs typeface="Microsoft Sans Serif"/>
              </a:rPr>
              <a:t>dati</a:t>
            </a:r>
            <a:r>
              <a:rPr sz="1050" spc="450" dirty="0">
                <a:latin typeface="Microsoft Sans Serif"/>
                <a:cs typeface="Microsoft Sans Serif"/>
              </a:rPr>
              <a:t> </a:t>
            </a:r>
            <a:r>
              <a:rPr sz="1050" spc="-25" dirty="0">
                <a:latin typeface="Microsoft Sans Serif"/>
                <a:cs typeface="Microsoft Sans Serif"/>
              </a:rPr>
              <a:t>forniti</a:t>
            </a:r>
            <a:r>
              <a:rPr sz="1050" spc="440" dirty="0">
                <a:latin typeface="Microsoft Sans Serif"/>
                <a:cs typeface="Microsoft Sans Serif"/>
              </a:rPr>
              <a:t> </a:t>
            </a:r>
            <a:r>
              <a:rPr sz="1050" spc="-75" dirty="0">
                <a:latin typeface="Microsoft Sans Serif"/>
                <a:cs typeface="Microsoft Sans Serif"/>
              </a:rPr>
              <a:t>sono</a:t>
            </a:r>
            <a:r>
              <a:rPr sz="1050" spc="375" dirty="0">
                <a:latin typeface="Microsoft Sans Serif"/>
                <a:cs typeface="Microsoft Sans Serif"/>
              </a:rPr>
              <a:t> </a:t>
            </a:r>
            <a:r>
              <a:rPr sz="1050" spc="-80" dirty="0">
                <a:latin typeface="Microsoft Sans Serif"/>
                <a:cs typeface="Microsoft Sans Serif"/>
              </a:rPr>
              <a:t>da</a:t>
            </a:r>
            <a:r>
              <a:rPr sz="1050" spc="434" dirty="0">
                <a:latin typeface="Microsoft Sans Serif"/>
                <a:cs typeface="Microsoft Sans Serif"/>
              </a:rPr>
              <a:t> </a:t>
            </a:r>
            <a:r>
              <a:rPr sz="1050" spc="-60" dirty="0">
                <a:latin typeface="Microsoft Sans Serif"/>
                <a:cs typeface="Microsoft Sans Serif"/>
              </a:rPr>
              <a:t>considerarsi</a:t>
            </a:r>
            <a:r>
              <a:rPr sz="1050" spc="400" dirty="0">
                <a:latin typeface="Microsoft Sans Serif"/>
                <a:cs typeface="Microsoft Sans Serif"/>
              </a:rPr>
              <a:t> </a:t>
            </a:r>
            <a:r>
              <a:rPr sz="1050" spc="-50" dirty="0">
                <a:latin typeface="Microsoft Sans Serif"/>
                <a:cs typeface="Microsoft Sans Serif"/>
              </a:rPr>
              <a:t>aggiornati</a:t>
            </a:r>
            <a:r>
              <a:rPr sz="1050" spc="375" dirty="0">
                <a:latin typeface="Microsoft Sans Serif"/>
                <a:cs typeface="Microsoft Sans Serif"/>
              </a:rPr>
              <a:t> </a:t>
            </a:r>
            <a:r>
              <a:rPr sz="1050" spc="-30" dirty="0">
                <a:latin typeface="Microsoft Sans Serif"/>
                <a:cs typeface="Microsoft Sans Serif"/>
              </a:rPr>
              <a:t>alla</a:t>
            </a:r>
            <a:r>
              <a:rPr sz="1050" spc="390" dirty="0">
                <a:latin typeface="Microsoft Sans Serif"/>
                <a:cs typeface="Microsoft Sans Serif"/>
              </a:rPr>
              <a:t> </a:t>
            </a:r>
            <a:r>
              <a:rPr sz="1050" spc="-55" dirty="0">
                <a:latin typeface="Microsoft Sans Serif"/>
                <a:cs typeface="Microsoft Sans Serif"/>
              </a:rPr>
              <a:t>data</a:t>
            </a:r>
            <a:r>
              <a:rPr sz="1050" spc="434" dirty="0">
                <a:latin typeface="Microsoft Sans Serif"/>
                <a:cs typeface="Microsoft Sans Serif"/>
              </a:rPr>
              <a:t> </a:t>
            </a:r>
            <a:r>
              <a:rPr sz="1050" spc="-35" dirty="0">
                <a:latin typeface="Microsoft Sans Serif"/>
                <a:cs typeface="Microsoft Sans Serif"/>
              </a:rPr>
              <a:t>riportata</a:t>
            </a:r>
            <a:r>
              <a:rPr sz="1050" spc="390" dirty="0">
                <a:latin typeface="Microsoft Sans Serif"/>
                <a:cs typeface="Microsoft Sans Serif"/>
              </a:rPr>
              <a:t> </a:t>
            </a:r>
            <a:r>
              <a:rPr sz="1050" spc="-50" dirty="0">
                <a:latin typeface="Microsoft Sans Serif"/>
                <a:cs typeface="Microsoft Sans Serif"/>
              </a:rPr>
              <a:t>nel</a:t>
            </a:r>
            <a:r>
              <a:rPr sz="1050" spc="470" dirty="0">
                <a:latin typeface="Microsoft Sans Serif"/>
                <a:cs typeface="Microsoft Sans Serif"/>
              </a:rPr>
              <a:t> </a:t>
            </a:r>
            <a:r>
              <a:rPr sz="1050" spc="-65" dirty="0">
                <a:latin typeface="Microsoft Sans Serif"/>
                <a:cs typeface="Microsoft Sans Serif"/>
              </a:rPr>
              <a:t>documento.</a:t>
            </a:r>
            <a:r>
              <a:rPr sz="1050" spc="430" dirty="0">
                <a:latin typeface="Microsoft Sans Serif"/>
                <a:cs typeface="Microsoft Sans Serif"/>
              </a:rPr>
              <a:t> </a:t>
            </a:r>
            <a:r>
              <a:rPr sz="1050" spc="-65" dirty="0">
                <a:latin typeface="Microsoft Sans Serif"/>
                <a:cs typeface="Microsoft Sans Serif"/>
              </a:rPr>
              <a:t>UniCredit</a:t>
            </a:r>
            <a:r>
              <a:rPr sz="1050" spc="390" dirty="0">
                <a:latin typeface="Microsoft Sans Serif"/>
                <a:cs typeface="Microsoft Sans Serif"/>
              </a:rPr>
              <a:t> </a:t>
            </a:r>
            <a:r>
              <a:rPr sz="1050" spc="-50" dirty="0">
                <a:latin typeface="Microsoft Sans Serif"/>
                <a:cs typeface="Microsoft Sans Serif"/>
              </a:rPr>
              <a:t>si</a:t>
            </a:r>
            <a:r>
              <a:rPr sz="1050" spc="390" dirty="0">
                <a:latin typeface="Microsoft Sans Serif"/>
                <a:cs typeface="Microsoft Sans Serif"/>
              </a:rPr>
              <a:t> </a:t>
            </a:r>
            <a:r>
              <a:rPr sz="1050" spc="-55" dirty="0">
                <a:latin typeface="Microsoft Sans Serif"/>
                <a:cs typeface="Microsoft Sans Serif"/>
              </a:rPr>
              <a:t>riserva</a:t>
            </a:r>
            <a:r>
              <a:rPr sz="1050" spc="395" dirty="0">
                <a:latin typeface="Microsoft Sans Serif"/>
                <a:cs typeface="Microsoft Sans Serif"/>
              </a:rPr>
              <a:t> </a:t>
            </a:r>
            <a:r>
              <a:rPr sz="1050" spc="10" dirty="0">
                <a:latin typeface="Microsoft Sans Serif"/>
                <a:cs typeface="Microsoft Sans Serif"/>
              </a:rPr>
              <a:t>il </a:t>
            </a:r>
            <a:r>
              <a:rPr sz="1050" spc="130" dirty="0">
                <a:latin typeface="Microsoft Sans Serif"/>
                <a:cs typeface="Microsoft Sans Serif"/>
              </a:rPr>
              <a:t> </a:t>
            </a:r>
            <a:r>
              <a:rPr sz="1050" spc="-10" dirty="0">
                <a:latin typeface="Microsoft Sans Serif"/>
                <a:cs typeface="Microsoft Sans Serif"/>
              </a:rPr>
              <a:t>diritto</a:t>
            </a:r>
            <a:r>
              <a:rPr sz="1050" spc="370" dirty="0">
                <a:latin typeface="Microsoft Sans Serif"/>
                <a:cs typeface="Microsoft Sans Serif"/>
              </a:rPr>
              <a:t> </a:t>
            </a:r>
            <a:r>
              <a:rPr sz="1050" spc="-30" dirty="0">
                <a:latin typeface="Microsoft Sans Serif"/>
                <a:cs typeface="Microsoft Sans Serif"/>
              </a:rPr>
              <a:t>di</a:t>
            </a:r>
            <a:endParaRPr sz="1050">
              <a:latin typeface="Microsoft Sans Serif"/>
              <a:cs typeface="Microsoft Sans Serif"/>
            </a:endParaRPr>
          </a:p>
          <a:p>
            <a:pPr marL="12700" marR="8890">
              <a:lnSpc>
                <a:spcPts val="1300"/>
              </a:lnSpc>
              <a:spcBef>
                <a:spcPts val="5"/>
              </a:spcBef>
            </a:pPr>
            <a:r>
              <a:rPr sz="1050" spc="-60" dirty="0">
                <a:latin typeface="Microsoft Sans Serif"/>
                <a:cs typeface="Microsoft Sans Serif"/>
              </a:rPr>
              <a:t>aggiornare/modificare</a:t>
            </a:r>
            <a:r>
              <a:rPr sz="1050" spc="-5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i</a:t>
            </a:r>
            <a:r>
              <a:rPr sz="1050" spc="15" dirty="0">
                <a:latin typeface="Microsoft Sans Serif"/>
                <a:cs typeface="Microsoft Sans Serif"/>
              </a:rPr>
              <a:t> </a:t>
            </a:r>
            <a:r>
              <a:rPr sz="1050" spc="-30" dirty="0">
                <a:latin typeface="Microsoft Sans Serif"/>
                <a:cs typeface="Microsoft Sans Serif"/>
              </a:rPr>
              <a:t>dati</a:t>
            </a:r>
            <a:r>
              <a:rPr sz="1050" spc="20" dirty="0">
                <a:latin typeface="Microsoft Sans Serif"/>
                <a:cs typeface="Microsoft Sans Serif"/>
              </a:rPr>
              <a:t> </a:t>
            </a:r>
            <a:r>
              <a:rPr sz="1050" spc="-105" dirty="0">
                <a:latin typeface="Microsoft Sans Serif"/>
                <a:cs typeface="Microsoft Sans Serif"/>
              </a:rPr>
              <a:t>e</a:t>
            </a:r>
            <a:r>
              <a:rPr sz="1050" spc="10" dirty="0">
                <a:latin typeface="Microsoft Sans Serif"/>
                <a:cs typeface="Microsoft Sans Serif"/>
              </a:rPr>
              <a:t> </a:t>
            </a:r>
            <a:r>
              <a:rPr sz="1050" spc="-30" dirty="0">
                <a:latin typeface="Microsoft Sans Serif"/>
                <a:cs typeface="Microsoft Sans Serif"/>
              </a:rPr>
              <a:t>le</a:t>
            </a:r>
            <a:r>
              <a:rPr sz="1050" spc="15" dirty="0">
                <a:latin typeface="Microsoft Sans Serif"/>
                <a:cs typeface="Microsoft Sans Serif"/>
              </a:rPr>
              <a:t> </a:t>
            </a:r>
            <a:r>
              <a:rPr sz="1050" spc="-50" dirty="0">
                <a:latin typeface="Microsoft Sans Serif"/>
                <a:cs typeface="Microsoft Sans Serif"/>
              </a:rPr>
              <a:t>informazioni</a:t>
            </a:r>
            <a:r>
              <a:rPr sz="1050" spc="20" dirty="0">
                <a:latin typeface="Microsoft Sans Serif"/>
                <a:cs typeface="Microsoft Sans Serif"/>
              </a:rPr>
              <a:t> </a:t>
            </a:r>
            <a:r>
              <a:rPr sz="1050" spc="-40" dirty="0">
                <a:latin typeface="Microsoft Sans Serif"/>
                <a:cs typeface="Microsoft Sans Serif"/>
              </a:rPr>
              <a:t>fornite</a:t>
            </a:r>
            <a:r>
              <a:rPr sz="1050" spc="80" dirty="0">
                <a:latin typeface="Microsoft Sans Serif"/>
                <a:cs typeface="Microsoft Sans Serif"/>
              </a:rPr>
              <a:t> </a:t>
            </a:r>
            <a:r>
              <a:rPr sz="1050" spc="-30" dirty="0">
                <a:latin typeface="Microsoft Sans Serif"/>
                <a:cs typeface="Microsoft Sans Serif"/>
              </a:rPr>
              <a:t>in</a:t>
            </a:r>
            <a:r>
              <a:rPr sz="1050" spc="10" dirty="0">
                <a:latin typeface="Microsoft Sans Serif"/>
                <a:cs typeface="Microsoft Sans Serif"/>
              </a:rPr>
              <a:t> </a:t>
            </a:r>
            <a:r>
              <a:rPr sz="1050" spc="-60" dirty="0">
                <a:latin typeface="Microsoft Sans Serif"/>
                <a:cs typeface="Microsoft Sans Serif"/>
              </a:rPr>
              <a:t>qualsiasi</a:t>
            </a:r>
            <a:r>
              <a:rPr sz="1050" spc="-30" dirty="0">
                <a:latin typeface="Microsoft Sans Serif"/>
                <a:cs typeface="Microsoft Sans Serif"/>
              </a:rPr>
              <a:t> </a:t>
            </a:r>
            <a:r>
              <a:rPr sz="1050" spc="-50" dirty="0">
                <a:latin typeface="Microsoft Sans Serif"/>
                <a:cs typeface="Microsoft Sans Serif"/>
              </a:rPr>
              <a:t>momento</a:t>
            </a:r>
            <a:r>
              <a:rPr sz="1050" dirty="0">
                <a:latin typeface="Microsoft Sans Serif"/>
                <a:cs typeface="Microsoft Sans Serif"/>
              </a:rPr>
              <a:t> </a:t>
            </a:r>
            <a:r>
              <a:rPr sz="1050" spc="-90" dirty="0">
                <a:latin typeface="Microsoft Sans Serif"/>
                <a:cs typeface="Microsoft Sans Serif"/>
              </a:rPr>
              <a:t>senza</a:t>
            </a:r>
            <a:r>
              <a:rPr sz="1050" spc="5" dirty="0">
                <a:latin typeface="Microsoft Sans Serif"/>
                <a:cs typeface="Microsoft Sans Serif"/>
              </a:rPr>
              <a:t> </a:t>
            </a:r>
            <a:r>
              <a:rPr sz="1050" spc="-55" dirty="0">
                <a:latin typeface="Microsoft Sans Serif"/>
                <a:cs typeface="Microsoft Sans Serif"/>
              </a:rPr>
              <a:t>alcun</a:t>
            </a:r>
            <a:r>
              <a:rPr sz="1050" spc="15" dirty="0">
                <a:latin typeface="Microsoft Sans Serif"/>
                <a:cs typeface="Microsoft Sans Serif"/>
              </a:rPr>
              <a:t> </a:t>
            </a:r>
            <a:r>
              <a:rPr sz="1050" spc="-80" dirty="0">
                <a:latin typeface="Microsoft Sans Serif"/>
                <a:cs typeface="Microsoft Sans Serif"/>
              </a:rPr>
              <a:t>preavviso.</a:t>
            </a:r>
            <a:r>
              <a:rPr sz="1050" spc="5" dirty="0">
                <a:latin typeface="Microsoft Sans Serif"/>
                <a:cs typeface="Microsoft Sans Serif"/>
              </a:rPr>
              <a:t> </a:t>
            </a:r>
            <a:r>
              <a:rPr sz="1050" spc="-60" dirty="0">
                <a:latin typeface="Microsoft Sans Serif"/>
                <a:cs typeface="Microsoft Sans Serif"/>
              </a:rPr>
              <a:t>I</a:t>
            </a:r>
            <a:r>
              <a:rPr sz="1050" spc="25" dirty="0">
                <a:latin typeface="Microsoft Sans Serif"/>
                <a:cs typeface="Microsoft Sans Serif"/>
              </a:rPr>
              <a:t> </a:t>
            </a:r>
            <a:r>
              <a:rPr sz="1050" spc="-45" dirty="0">
                <a:latin typeface="Microsoft Sans Serif"/>
                <a:cs typeface="Microsoft Sans Serif"/>
              </a:rPr>
              <a:t>contenuti</a:t>
            </a:r>
            <a:r>
              <a:rPr sz="1050" spc="15" dirty="0">
                <a:latin typeface="Microsoft Sans Serif"/>
                <a:cs typeface="Microsoft Sans Serif"/>
              </a:rPr>
              <a:t> </a:t>
            </a:r>
            <a:r>
              <a:rPr sz="1050" spc="-45" dirty="0">
                <a:latin typeface="Microsoft Sans Serif"/>
                <a:cs typeface="Microsoft Sans Serif"/>
              </a:rPr>
              <a:t>del</a:t>
            </a:r>
            <a:r>
              <a:rPr sz="1050" spc="45" dirty="0">
                <a:latin typeface="Microsoft Sans Serif"/>
                <a:cs typeface="Microsoft Sans Serif"/>
              </a:rPr>
              <a:t> </a:t>
            </a:r>
            <a:r>
              <a:rPr sz="1050" spc="-65" dirty="0">
                <a:latin typeface="Microsoft Sans Serif"/>
                <a:cs typeface="Microsoft Sans Serif"/>
              </a:rPr>
              <a:t>documento</a:t>
            </a:r>
            <a:r>
              <a:rPr sz="1050" dirty="0">
                <a:latin typeface="Microsoft Sans Serif"/>
                <a:cs typeface="Microsoft Sans Serif"/>
              </a:rPr>
              <a:t> </a:t>
            </a:r>
            <a:r>
              <a:rPr sz="1050" spc="-40" dirty="0">
                <a:latin typeface="Microsoft Sans Serif"/>
                <a:cs typeface="Microsoft Sans Serif"/>
              </a:rPr>
              <a:t>-</a:t>
            </a:r>
            <a:r>
              <a:rPr sz="1050" spc="-5" dirty="0">
                <a:latin typeface="Microsoft Sans Serif"/>
                <a:cs typeface="Microsoft Sans Serif"/>
              </a:rPr>
              <a:t> </a:t>
            </a:r>
            <a:r>
              <a:rPr sz="1050" spc="-55" dirty="0">
                <a:latin typeface="Microsoft Sans Serif"/>
                <a:cs typeface="Microsoft Sans Serif"/>
              </a:rPr>
              <a:t>comprensivi</a:t>
            </a:r>
            <a:r>
              <a:rPr sz="1050" spc="20" dirty="0">
                <a:latin typeface="Microsoft Sans Serif"/>
                <a:cs typeface="Microsoft Sans Serif"/>
              </a:rPr>
              <a:t> </a:t>
            </a:r>
            <a:r>
              <a:rPr sz="1050" spc="-30" dirty="0">
                <a:latin typeface="Microsoft Sans Serif"/>
                <a:cs typeface="Microsoft Sans Serif"/>
              </a:rPr>
              <a:t>di</a:t>
            </a:r>
            <a:r>
              <a:rPr sz="1050" spc="15" dirty="0">
                <a:latin typeface="Microsoft Sans Serif"/>
                <a:cs typeface="Microsoft Sans Serif"/>
              </a:rPr>
              <a:t> </a:t>
            </a:r>
            <a:r>
              <a:rPr sz="1050" spc="-40" dirty="0">
                <a:latin typeface="Microsoft Sans Serif"/>
                <a:cs typeface="Microsoft Sans Serif"/>
              </a:rPr>
              <a:t>dati, </a:t>
            </a:r>
            <a:r>
              <a:rPr sz="1050" spc="-35" dirty="0">
                <a:latin typeface="Microsoft Sans Serif"/>
                <a:cs typeface="Microsoft Sans Serif"/>
              </a:rPr>
              <a:t> </a:t>
            </a:r>
            <a:r>
              <a:rPr sz="1050" spc="-50" dirty="0">
                <a:latin typeface="Microsoft Sans Serif"/>
                <a:cs typeface="Microsoft Sans Serif"/>
              </a:rPr>
              <a:t>notizie,</a:t>
            </a:r>
            <a:r>
              <a:rPr sz="1050" spc="-10" dirty="0">
                <a:latin typeface="Microsoft Sans Serif"/>
                <a:cs typeface="Microsoft Sans Serif"/>
              </a:rPr>
              <a:t> </a:t>
            </a:r>
            <a:r>
              <a:rPr sz="1050" spc="-50" dirty="0">
                <a:latin typeface="Microsoft Sans Serif"/>
                <a:cs typeface="Microsoft Sans Serif"/>
              </a:rPr>
              <a:t>informazioni,</a:t>
            </a:r>
            <a:r>
              <a:rPr sz="1050" spc="55" dirty="0">
                <a:latin typeface="Microsoft Sans Serif"/>
                <a:cs typeface="Microsoft Sans Serif"/>
              </a:rPr>
              <a:t> </a:t>
            </a:r>
            <a:r>
              <a:rPr sz="1050" spc="-45" dirty="0">
                <a:latin typeface="Microsoft Sans Serif"/>
                <a:cs typeface="Microsoft Sans Serif"/>
              </a:rPr>
              <a:t>immagini,</a:t>
            </a:r>
            <a:r>
              <a:rPr sz="1050" spc="50" dirty="0">
                <a:latin typeface="Microsoft Sans Serif"/>
                <a:cs typeface="Microsoft Sans Serif"/>
              </a:rPr>
              <a:t> </a:t>
            </a:r>
            <a:r>
              <a:rPr sz="1050" spc="-55" dirty="0">
                <a:latin typeface="Microsoft Sans Serif"/>
                <a:cs typeface="Microsoft Sans Serif"/>
              </a:rPr>
              <a:t>grafici,</a:t>
            </a:r>
            <a:r>
              <a:rPr sz="1050" dirty="0">
                <a:latin typeface="Microsoft Sans Serif"/>
                <a:cs typeface="Microsoft Sans Serif"/>
              </a:rPr>
              <a:t> </a:t>
            </a:r>
            <a:r>
              <a:rPr sz="1050" spc="-60" dirty="0">
                <a:latin typeface="Microsoft Sans Serif"/>
                <a:cs typeface="Microsoft Sans Serif"/>
              </a:rPr>
              <a:t>disegni,</a:t>
            </a:r>
            <a:r>
              <a:rPr sz="1050" spc="5" dirty="0">
                <a:latin typeface="Microsoft Sans Serif"/>
                <a:cs typeface="Microsoft Sans Serif"/>
              </a:rPr>
              <a:t> </a:t>
            </a:r>
            <a:r>
              <a:rPr sz="1050" spc="-50" dirty="0">
                <a:latin typeface="Microsoft Sans Serif"/>
                <a:cs typeface="Microsoft Sans Serif"/>
              </a:rPr>
              <a:t>marchi</a:t>
            </a:r>
            <a:r>
              <a:rPr sz="1050" spc="20" dirty="0">
                <a:latin typeface="Microsoft Sans Serif"/>
                <a:cs typeface="Microsoft Sans Serif"/>
              </a:rPr>
              <a:t> </a:t>
            </a:r>
            <a:r>
              <a:rPr sz="1050" spc="-105" dirty="0">
                <a:latin typeface="Microsoft Sans Serif"/>
                <a:cs typeface="Microsoft Sans Serif"/>
              </a:rPr>
              <a:t>e</a:t>
            </a:r>
            <a:r>
              <a:rPr sz="1050" spc="15" dirty="0">
                <a:latin typeface="Microsoft Sans Serif"/>
                <a:cs typeface="Microsoft Sans Serif"/>
              </a:rPr>
              <a:t> </a:t>
            </a:r>
            <a:r>
              <a:rPr sz="1050" spc="-45" dirty="0">
                <a:latin typeface="Microsoft Sans Serif"/>
                <a:cs typeface="Microsoft Sans Serif"/>
              </a:rPr>
              <a:t>nomi</a:t>
            </a:r>
            <a:r>
              <a:rPr sz="1050" spc="15" dirty="0">
                <a:latin typeface="Microsoft Sans Serif"/>
                <a:cs typeface="Microsoft Sans Serif"/>
              </a:rPr>
              <a:t> </a:t>
            </a:r>
            <a:r>
              <a:rPr sz="1050" spc="-95" dirty="0">
                <a:latin typeface="Microsoft Sans Serif"/>
                <a:cs typeface="Microsoft Sans Serif"/>
              </a:rPr>
              <a:t>a</a:t>
            </a:r>
            <a:r>
              <a:rPr sz="1050" spc="5" dirty="0">
                <a:latin typeface="Microsoft Sans Serif"/>
                <a:cs typeface="Microsoft Sans Serif"/>
              </a:rPr>
              <a:t> </a:t>
            </a:r>
            <a:r>
              <a:rPr sz="1050" spc="-40" dirty="0">
                <a:latin typeface="Microsoft Sans Serif"/>
                <a:cs typeface="Microsoft Sans Serif"/>
              </a:rPr>
              <a:t>dominio</a:t>
            </a:r>
            <a:r>
              <a:rPr sz="1050" spc="45" dirty="0">
                <a:latin typeface="Microsoft Sans Serif"/>
                <a:cs typeface="Microsoft Sans Serif"/>
              </a:rPr>
              <a:t> </a:t>
            </a:r>
            <a:r>
              <a:rPr sz="1050" spc="-40" dirty="0">
                <a:latin typeface="Microsoft Sans Serif"/>
                <a:cs typeface="Microsoft Sans Serif"/>
              </a:rPr>
              <a:t>-</a:t>
            </a:r>
            <a:r>
              <a:rPr sz="1050" spc="-5" dirty="0">
                <a:latin typeface="Microsoft Sans Serif"/>
                <a:cs typeface="Microsoft Sans Serif"/>
              </a:rPr>
              <a:t> </a:t>
            </a:r>
            <a:r>
              <a:rPr sz="1050" spc="-75" dirty="0">
                <a:latin typeface="Microsoft Sans Serif"/>
                <a:cs typeface="Microsoft Sans Serif"/>
              </a:rPr>
              <a:t>sono</a:t>
            </a:r>
            <a:r>
              <a:rPr sz="1050" dirty="0">
                <a:latin typeface="Microsoft Sans Serif"/>
                <a:cs typeface="Microsoft Sans Serif"/>
              </a:rPr>
              <a:t> </a:t>
            </a:r>
            <a:r>
              <a:rPr sz="1050" spc="-30" dirty="0">
                <a:latin typeface="Microsoft Sans Serif"/>
                <a:cs typeface="Microsoft Sans Serif"/>
              </a:rPr>
              <a:t>di</a:t>
            </a:r>
            <a:r>
              <a:rPr sz="1050" spc="15" dirty="0">
                <a:latin typeface="Microsoft Sans Serif"/>
                <a:cs typeface="Microsoft Sans Serif"/>
              </a:rPr>
              <a:t> </a:t>
            </a:r>
            <a:r>
              <a:rPr sz="1050" spc="-50" dirty="0">
                <a:latin typeface="Microsoft Sans Serif"/>
                <a:cs typeface="Microsoft Sans Serif"/>
              </a:rPr>
              <a:t>proprietà</a:t>
            </a:r>
            <a:r>
              <a:rPr sz="1050" spc="5" dirty="0">
                <a:latin typeface="Microsoft Sans Serif"/>
                <a:cs typeface="Microsoft Sans Serif"/>
              </a:rPr>
              <a:t> </a:t>
            </a:r>
            <a:r>
              <a:rPr sz="1050" spc="-30" dirty="0">
                <a:latin typeface="Microsoft Sans Serif"/>
                <a:cs typeface="Microsoft Sans Serif"/>
              </a:rPr>
              <a:t>di</a:t>
            </a:r>
            <a:r>
              <a:rPr sz="1050" spc="15" dirty="0">
                <a:latin typeface="Microsoft Sans Serif"/>
                <a:cs typeface="Microsoft Sans Serif"/>
              </a:rPr>
              <a:t> </a:t>
            </a:r>
            <a:r>
              <a:rPr sz="1050" spc="-65" dirty="0">
                <a:latin typeface="Microsoft Sans Serif"/>
                <a:cs typeface="Microsoft Sans Serif"/>
              </a:rPr>
              <a:t>UniCredit,</a:t>
            </a:r>
            <a:r>
              <a:rPr sz="1050" spc="5" dirty="0">
                <a:latin typeface="Microsoft Sans Serif"/>
                <a:cs typeface="Microsoft Sans Serif"/>
              </a:rPr>
              <a:t> </a:t>
            </a:r>
            <a:r>
              <a:rPr sz="1050" spc="-100" dirty="0">
                <a:latin typeface="Microsoft Sans Serif"/>
                <a:cs typeface="Microsoft Sans Serif"/>
              </a:rPr>
              <a:t>se</a:t>
            </a:r>
            <a:r>
              <a:rPr sz="1050" spc="15" dirty="0">
                <a:latin typeface="Microsoft Sans Serif"/>
                <a:cs typeface="Microsoft Sans Serif"/>
              </a:rPr>
              <a:t> </a:t>
            </a:r>
            <a:r>
              <a:rPr sz="1050" spc="-75" dirty="0">
                <a:latin typeface="Microsoft Sans Serif"/>
                <a:cs typeface="Microsoft Sans Serif"/>
              </a:rPr>
              <a:t>non</a:t>
            </a:r>
            <a:r>
              <a:rPr sz="1050" spc="10" dirty="0">
                <a:latin typeface="Microsoft Sans Serif"/>
                <a:cs typeface="Microsoft Sans Serif"/>
              </a:rPr>
              <a:t> </a:t>
            </a:r>
            <a:r>
              <a:rPr sz="1050" spc="-60" dirty="0">
                <a:latin typeface="Microsoft Sans Serif"/>
                <a:cs typeface="Microsoft Sans Serif"/>
              </a:rPr>
              <a:t>diversamente</a:t>
            </a:r>
            <a:r>
              <a:rPr sz="1050" spc="25" dirty="0">
                <a:latin typeface="Microsoft Sans Serif"/>
                <a:cs typeface="Microsoft Sans Serif"/>
              </a:rPr>
              <a:t> </a:t>
            </a:r>
            <a:r>
              <a:rPr sz="1050" spc="-55" dirty="0">
                <a:latin typeface="Microsoft Sans Serif"/>
                <a:cs typeface="Microsoft Sans Serif"/>
              </a:rPr>
              <a:t>indicato,</a:t>
            </a:r>
            <a:r>
              <a:rPr sz="1050" dirty="0">
                <a:latin typeface="Microsoft Sans Serif"/>
                <a:cs typeface="Microsoft Sans Serif"/>
              </a:rPr>
              <a:t> </a:t>
            </a:r>
            <a:r>
              <a:rPr sz="1050" spc="-45" dirty="0">
                <a:latin typeface="Microsoft Sans Serif"/>
                <a:cs typeface="Microsoft Sans Serif"/>
              </a:rPr>
              <a:t>coperti</a:t>
            </a:r>
            <a:r>
              <a:rPr sz="1050" spc="10" dirty="0">
                <a:latin typeface="Microsoft Sans Serif"/>
                <a:cs typeface="Microsoft Sans Serif"/>
              </a:rPr>
              <a:t> </a:t>
            </a:r>
            <a:r>
              <a:rPr sz="1050" spc="-80" dirty="0">
                <a:latin typeface="Microsoft Sans Serif"/>
                <a:cs typeface="Microsoft Sans Serif"/>
              </a:rPr>
              <a:t>da</a:t>
            </a:r>
            <a:endParaRPr sz="1050">
              <a:latin typeface="Microsoft Sans Serif"/>
              <a:cs typeface="Microsoft Sans Serif"/>
            </a:endParaRPr>
          </a:p>
          <a:p>
            <a:pPr marL="12700">
              <a:lnSpc>
                <a:spcPts val="1195"/>
              </a:lnSpc>
            </a:pPr>
            <a:r>
              <a:rPr sz="1050" spc="-55" dirty="0">
                <a:latin typeface="Microsoft Sans Serif"/>
                <a:cs typeface="Microsoft Sans Serif"/>
              </a:rPr>
              <a:t>copyright</a:t>
            </a:r>
            <a:r>
              <a:rPr sz="1050" spc="-35" dirty="0">
                <a:latin typeface="Microsoft Sans Serif"/>
                <a:cs typeface="Microsoft Sans Serif"/>
              </a:rPr>
              <a:t> </a:t>
            </a:r>
            <a:r>
              <a:rPr sz="1050" spc="-105" dirty="0">
                <a:latin typeface="Microsoft Sans Serif"/>
                <a:cs typeface="Microsoft Sans Serif"/>
              </a:rPr>
              <a:t>e</a:t>
            </a:r>
            <a:r>
              <a:rPr sz="1050" spc="-30" dirty="0">
                <a:latin typeface="Microsoft Sans Serif"/>
                <a:cs typeface="Microsoft Sans Serif"/>
              </a:rPr>
              <a:t> </a:t>
            </a:r>
            <a:r>
              <a:rPr sz="1050" spc="-35" dirty="0">
                <a:latin typeface="Microsoft Sans Serif"/>
                <a:cs typeface="Microsoft Sans Serif"/>
              </a:rPr>
              <a:t>dalla</a:t>
            </a:r>
            <a:r>
              <a:rPr sz="1050" spc="-40" dirty="0">
                <a:latin typeface="Microsoft Sans Serif"/>
                <a:cs typeface="Microsoft Sans Serif"/>
              </a:rPr>
              <a:t> </a:t>
            </a:r>
            <a:r>
              <a:rPr sz="1050" spc="-45" dirty="0">
                <a:latin typeface="Microsoft Sans Serif"/>
                <a:cs typeface="Microsoft Sans Serif"/>
              </a:rPr>
              <a:t>normativa</a:t>
            </a:r>
            <a:r>
              <a:rPr sz="1050" spc="-40" dirty="0">
                <a:latin typeface="Microsoft Sans Serif"/>
                <a:cs typeface="Microsoft Sans Serif"/>
              </a:rPr>
              <a:t> </a:t>
            </a:r>
            <a:r>
              <a:rPr sz="1050" spc="-30" dirty="0">
                <a:latin typeface="Microsoft Sans Serif"/>
                <a:cs typeface="Microsoft Sans Serif"/>
              </a:rPr>
              <a:t>in</a:t>
            </a:r>
            <a:r>
              <a:rPr sz="1050" spc="-40" dirty="0">
                <a:latin typeface="Microsoft Sans Serif"/>
                <a:cs typeface="Microsoft Sans Serif"/>
              </a:rPr>
              <a:t> </a:t>
            </a:r>
            <a:r>
              <a:rPr sz="1050" spc="-45" dirty="0">
                <a:latin typeface="Microsoft Sans Serif"/>
                <a:cs typeface="Microsoft Sans Serif"/>
              </a:rPr>
              <a:t>materia</a:t>
            </a:r>
            <a:r>
              <a:rPr sz="1050" spc="-40" dirty="0">
                <a:latin typeface="Microsoft Sans Serif"/>
                <a:cs typeface="Microsoft Sans Serif"/>
              </a:rPr>
              <a:t> </a:t>
            </a:r>
            <a:r>
              <a:rPr sz="1050" spc="-30" dirty="0">
                <a:latin typeface="Microsoft Sans Serif"/>
                <a:cs typeface="Microsoft Sans Serif"/>
              </a:rPr>
              <a:t>di</a:t>
            </a:r>
            <a:r>
              <a:rPr sz="1050" spc="-35" dirty="0">
                <a:latin typeface="Microsoft Sans Serif"/>
                <a:cs typeface="Microsoft Sans Serif"/>
              </a:rPr>
              <a:t> </a:t>
            </a:r>
            <a:r>
              <a:rPr sz="1050" spc="-45" dirty="0">
                <a:latin typeface="Microsoft Sans Serif"/>
                <a:cs typeface="Microsoft Sans Serif"/>
              </a:rPr>
              <a:t>proprietà</a:t>
            </a:r>
            <a:r>
              <a:rPr sz="1050" spc="-30" dirty="0">
                <a:latin typeface="Microsoft Sans Serif"/>
                <a:cs typeface="Microsoft Sans Serif"/>
              </a:rPr>
              <a:t> </a:t>
            </a:r>
            <a:r>
              <a:rPr sz="1050" spc="-45" dirty="0">
                <a:latin typeface="Microsoft Sans Serif"/>
                <a:cs typeface="Microsoft Sans Serif"/>
              </a:rPr>
              <a:t>industriale.</a:t>
            </a:r>
            <a:r>
              <a:rPr sz="1050" spc="-40" dirty="0">
                <a:latin typeface="Microsoft Sans Serif"/>
                <a:cs typeface="Microsoft Sans Serif"/>
              </a:rPr>
              <a:t> </a:t>
            </a:r>
            <a:r>
              <a:rPr sz="1050" spc="-100" dirty="0">
                <a:latin typeface="Microsoft Sans Serif"/>
                <a:cs typeface="Microsoft Sans Serif"/>
              </a:rPr>
              <a:t>Non</a:t>
            </a:r>
            <a:r>
              <a:rPr sz="1050" spc="-40" dirty="0">
                <a:latin typeface="Microsoft Sans Serif"/>
                <a:cs typeface="Microsoft Sans Serif"/>
              </a:rPr>
              <a:t> </a:t>
            </a:r>
            <a:r>
              <a:rPr sz="1050" spc="-105" dirty="0">
                <a:latin typeface="Microsoft Sans Serif"/>
                <a:cs typeface="Microsoft Sans Serif"/>
              </a:rPr>
              <a:t>è</a:t>
            </a:r>
            <a:r>
              <a:rPr sz="1050" spc="20" dirty="0">
                <a:latin typeface="Microsoft Sans Serif"/>
                <a:cs typeface="Microsoft Sans Serif"/>
              </a:rPr>
              <a:t> </a:t>
            </a:r>
            <a:r>
              <a:rPr sz="1050" spc="-95" dirty="0">
                <a:latin typeface="Microsoft Sans Serif"/>
                <a:cs typeface="Microsoft Sans Serif"/>
              </a:rPr>
              <a:t>concessa</a:t>
            </a:r>
            <a:r>
              <a:rPr sz="1050" spc="10" dirty="0">
                <a:latin typeface="Microsoft Sans Serif"/>
                <a:cs typeface="Microsoft Sans Serif"/>
              </a:rPr>
              <a:t> </a:t>
            </a:r>
            <a:r>
              <a:rPr sz="1050" spc="-65" dirty="0">
                <a:latin typeface="Microsoft Sans Serif"/>
                <a:cs typeface="Microsoft Sans Serif"/>
              </a:rPr>
              <a:t>alcuna</a:t>
            </a:r>
            <a:r>
              <a:rPr sz="1050" spc="-40" dirty="0">
                <a:latin typeface="Microsoft Sans Serif"/>
                <a:cs typeface="Microsoft Sans Serif"/>
              </a:rPr>
              <a:t> </a:t>
            </a:r>
            <a:r>
              <a:rPr sz="1050" spc="-60" dirty="0">
                <a:latin typeface="Microsoft Sans Serif"/>
                <a:cs typeface="Microsoft Sans Serif"/>
              </a:rPr>
              <a:t>licenza</a:t>
            </a:r>
            <a:r>
              <a:rPr sz="1050" spc="-40" dirty="0">
                <a:latin typeface="Microsoft Sans Serif"/>
                <a:cs typeface="Microsoft Sans Serif"/>
              </a:rPr>
              <a:t> </a:t>
            </a:r>
            <a:r>
              <a:rPr sz="1050" spc="-85" dirty="0">
                <a:latin typeface="Microsoft Sans Serif"/>
                <a:cs typeface="Microsoft Sans Serif"/>
              </a:rPr>
              <a:t>né</a:t>
            </a:r>
            <a:r>
              <a:rPr sz="1050" spc="-30" dirty="0">
                <a:latin typeface="Microsoft Sans Serif"/>
                <a:cs typeface="Microsoft Sans Serif"/>
              </a:rPr>
              <a:t> </a:t>
            </a:r>
            <a:r>
              <a:rPr sz="1050" spc="-15" dirty="0">
                <a:latin typeface="Microsoft Sans Serif"/>
                <a:cs typeface="Microsoft Sans Serif"/>
              </a:rPr>
              <a:t>diritto</a:t>
            </a:r>
            <a:r>
              <a:rPr sz="1050" spc="-45" dirty="0">
                <a:latin typeface="Microsoft Sans Serif"/>
                <a:cs typeface="Microsoft Sans Serif"/>
              </a:rPr>
              <a:t> </a:t>
            </a:r>
            <a:r>
              <a:rPr sz="1050" spc="-75" dirty="0">
                <a:latin typeface="Microsoft Sans Serif"/>
                <a:cs typeface="Microsoft Sans Serif"/>
              </a:rPr>
              <a:t>d'uso</a:t>
            </a:r>
            <a:r>
              <a:rPr sz="1050" spc="-5" dirty="0">
                <a:latin typeface="Microsoft Sans Serif"/>
                <a:cs typeface="Microsoft Sans Serif"/>
              </a:rPr>
              <a:t> </a:t>
            </a:r>
            <a:r>
              <a:rPr sz="1050" spc="-105" dirty="0">
                <a:latin typeface="Microsoft Sans Serif"/>
                <a:cs typeface="Microsoft Sans Serif"/>
              </a:rPr>
              <a:t>e</a:t>
            </a:r>
            <a:r>
              <a:rPr sz="1050" spc="-30" dirty="0">
                <a:latin typeface="Microsoft Sans Serif"/>
                <a:cs typeface="Microsoft Sans Serif"/>
              </a:rPr>
              <a:t> </a:t>
            </a:r>
            <a:r>
              <a:rPr sz="1050" spc="-40" dirty="0">
                <a:latin typeface="Microsoft Sans Serif"/>
                <a:cs typeface="Microsoft Sans Serif"/>
              </a:rPr>
              <a:t>pertanto</a:t>
            </a:r>
            <a:r>
              <a:rPr sz="1050" spc="-45" dirty="0">
                <a:latin typeface="Microsoft Sans Serif"/>
                <a:cs typeface="Microsoft Sans Serif"/>
              </a:rPr>
              <a:t> </a:t>
            </a:r>
            <a:r>
              <a:rPr sz="1050" spc="-60" dirty="0">
                <a:latin typeface="Microsoft Sans Serif"/>
                <a:cs typeface="Microsoft Sans Serif"/>
              </a:rPr>
              <a:t>non</a:t>
            </a:r>
            <a:r>
              <a:rPr sz="1050" spc="-35" dirty="0">
                <a:latin typeface="Microsoft Sans Serif"/>
                <a:cs typeface="Microsoft Sans Serif"/>
              </a:rPr>
              <a:t> </a:t>
            </a:r>
            <a:r>
              <a:rPr sz="1050" spc="-105" dirty="0">
                <a:latin typeface="Microsoft Sans Serif"/>
                <a:cs typeface="Microsoft Sans Serif"/>
              </a:rPr>
              <a:t>è</a:t>
            </a:r>
            <a:r>
              <a:rPr sz="1050" spc="-30" dirty="0">
                <a:latin typeface="Microsoft Sans Serif"/>
                <a:cs typeface="Microsoft Sans Serif"/>
              </a:rPr>
              <a:t> </a:t>
            </a:r>
            <a:r>
              <a:rPr sz="1050" spc="-50" dirty="0">
                <a:latin typeface="Microsoft Sans Serif"/>
                <a:cs typeface="Microsoft Sans Serif"/>
              </a:rPr>
              <a:t>consentito</a:t>
            </a:r>
            <a:r>
              <a:rPr sz="1050" spc="5" dirty="0">
                <a:latin typeface="Microsoft Sans Serif"/>
                <a:cs typeface="Microsoft Sans Serif"/>
              </a:rPr>
              <a:t> </a:t>
            </a:r>
            <a:r>
              <a:rPr sz="1050" spc="-50" dirty="0">
                <a:latin typeface="Microsoft Sans Serif"/>
                <a:cs typeface="Microsoft Sans Serif"/>
              </a:rPr>
              <a:t>riprodurne</a:t>
            </a:r>
            <a:endParaRPr sz="1050">
              <a:latin typeface="Microsoft Sans Serif"/>
              <a:cs typeface="Microsoft Sans Serif"/>
            </a:endParaRPr>
          </a:p>
          <a:p>
            <a:pPr marL="12700">
              <a:lnSpc>
                <a:spcPts val="1250"/>
              </a:lnSpc>
            </a:pPr>
            <a:r>
              <a:rPr sz="1050" dirty="0">
                <a:latin typeface="Microsoft Sans Serif"/>
                <a:cs typeface="Microsoft Sans Serif"/>
              </a:rPr>
              <a:t>i</a:t>
            </a:r>
            <a:r>
              <a:rPr sz="1050" spc="114" dirty="0">
                <a:latin typeface="Microsoft Sans Serif"/>
                <a:cs typeface="Microsoft Sans Serif"/>
              </a:rPr>
              <a:t> </a:t>
            </a:r>
            <a:r>
              <a:rPr sz="1050" spc="-50" dirty="0">
                <a:latin typeface="Microsoft Sans Serif"/>
                <a:cs typeface="Microsoft Sans Serif"/>
              </a:rPr>
              <a:t>contenuti,</a:t>
            </a:r>
            <a:r>
              <a:rPr sz="1050" spc="145" dirty="0">
                <a:latin typeface="Microsoft Sans Serif"/>
                <a:cs typeface="Microsoft Sans Serif"/>
              </a:rPr>
              <a:t> </a:t>
            </a:r>
            <a:r>
              <a:rPr sz="1050" spc="-30" dirty="0">
                <a:latin typeface="Microsoft Sans Serif"/>
                <a:cs typeface="Microsoft Sans Serif"/>
              </a:rPr>
              <a:t>in</a:t>
            </a:r>
            <a:r>
              <a:rPr sz="1050" spc="155" dirty="0">
                <a:latin typeface="Microsoft Sans Serif"/>
                <a:cs typeface="Microsoft Sans Serif"/>
              </a:rPr>
              <a:t> </a:t>
            </a:r>
            <a:r>
              <a:rPr sz="1050" spc="-5" dirty="0">
                <a:latin typeface="Microsoft Sans Serif"/>
                <a:cs typeface="Microsoft Sans Serif"/>
              </a:rPr>
              <a:t>tutto</a:t>
            </a:r>
            <a:r>
              <a:rPr sz="1050" spc="145" dirty="0">
                <a:latin typeface="Microsoft Sans Serif"/>
                <a:cs typeface="Microsoft Sans Serif"/>
              </a:rPr>
              <a:t> </a:t>
            </a:r>
            <a:r>
              <a:rPr sz="1050" spc="-85" dirty="0">
                <a:latin typeface="Microsoft Sans Serif"/>
                <a:cs typeface="Microsoft Sans Serif"/>
              </a:rPr>
              <a:t>o</a:t>
            </a:r>
            <a:r>
              <a:rPr sz="1050" spc="90" dirty="0">
                <a:latin typeface="Microsoft Sans Serif"/>
                <a:cs typeface="Microsoft Sans Serif"/>
              </a:rPr>
              <a:t> </a:t>
            </a:r>
            <a:r>
              <a:rPr sz="1050" spc="-30" dirty="0">
                <a:latin typeface="Microsoft Sans Serif"/>
                <a:cs typeface="Microsoft Sans Serif"/>
              </a:rPr>
              <a:t>in</a:t>
            </a:r>
            <a:r>
              <a:rPr sz="1050" spc="155" dirty="0">
                <a:latin typeface="Microsoft Sans Serif"/>
                <a:cs typeface="Microsoft Sans Serif"/>
              </a:rPr>
              <a:t> </a:t>
            </a:r>
            <a:r>
              <a:rPr sz="1050" spc="-55" dirty="0">
                <a:latin typeface="Microsoft Sans Serif"/>
                <a:cs typeface="Microsoft Sans Serif"/>
              </a:rPr>
              <a:t>parte,</a:t>
            </a:r>
            <a:r>
              <a:rPr sz="1050" spc="90" dirty="0">
                <a:latin typeface="Microsoft Sans Serif"/>
                <a:cs typeface="Microsoft Sans Serif"/>
              </a:rPr>
              <a:t> </a:t>
            </a:r>
            <a:r>
              <a:rPr sz="1050" spc="-85" dirty="0">
                <a:latin typeface="Microsoft Sans Serif"/>
                <a:cs typeface="Microsoft Sans Serif"/>
              </a:rPr>
              <a:t>su</a:t>
            </a:r>
            <a:r>
              <a:rPr sz="1050" spc="125" dirty="0">
                <a:latin typeface="Microsoft Sans Serif"/>
                <a:cs typeface="Microsoft Sans Serif"/>
              </a:rPr>
              <a:t> </a:t>
            </a:r>
            <a:r>
              <a:rPr sz="1050" spc="-55" dirty="0">
                <a:latin typeface="Microsoft Sans Serif"/>
                <a:cs typeface="Microsoft Sans Serif"/>
              </a:rPr>
              <a:t>alcun</a:t>
            </a:r>
            <a:r>
              <a:rPr sz="1050" spc="105" dirty="0">
                <a:latin typeface="Microsoft Sans Serif"/>
                <a:cs typeface="Microsoft Sans Serif"/>
              </a:rPr>
              <a:t> </a:t>
            </a:r>
            <a:r>
              <a:rPr sz="1050" spc="-55" dirty="0">
                <a:latin typeface="Microsoft Sans Serif"/>
                <a:cs typeface="Microsoft Sans Serif"/>
              </a:rPr>
              <a:t>supporto,</a:t>
            </a:r>
            <a:r>
              <a:rPr sz="1050" spc="105" dirty="0">
                <a:latin typeface="Microsoft Sans Serif"/>
                <a:cs typeface="Microsoft Sans Serif"/>
              </a:rPr>
              <a:t> </a:t>
            </a:r>
            <a:r>
              <a:rPr sz="1050" spc="-45" dirty="0">
                <a:latin typeface="Microsoft Sans Serif"/>
                <a:cs typeface="Microsoft Sans Serif"/>
              </a:rPr>
              <a:t>copiarli,</a:t>
            </a:r>
            <a:r>
              <a:rPr sz="1050" spc="100" dirty="0">
                <a:latin typeface="Microsoft Sans Serif"/>
                <a:cs typeface="Microsoft Sans Serif"/>
              </a:rPr>
              <a:t> </a:t>
            </a:r>
            <a:r>
              <a:rPr sz="1050" spc="-35" dirty="0">
                <a:latin typeface="Microsoft Sans Serif"/>
                <a:cs typeface="Microsoft Sans Serif"/>
              </a:rPr>
              <a:t>pubblicarli</a:t>
            </a:r>
            <a:r>
              <a:rPr sz="1050" spc="120" dirty="0">
                <a:latin typeface="Microsoft Sans Serif"/>
                <a:cs typeface="Microsoft Sans Serif"/>
              </a:rPr>
              <a:t> </a:t>
            </a:r>
            <a:r>
              <a:rPr sz="1050" spc="-105" dirty="0">
                <a:latin typeface="Microsoft Sans Serif"/>
                <a:cs typeface="Microsoft Sans Serif"/>
              </a:rPr>
              <a:t>e</a:t>
            </a:r>
            <a:r>
              <a:rPr sz="1050" spc="110" dirty="0">
                <a:latin typeface="Microsoft Sans Serif"/>
                <a:cs typeface="Microsoft Sans Serif"/>
              </a:rPr>
              <a:t> </a:t>
            </a:r>
            <a:r>
              <a:rPr sz="1050" spc="-35" dirty="0">
                <a:latin typeface="Microsoft Sans Serif"/>
                <a:cs typeface="Microsoft Sans Serif"/>
              </a:rPr>
              <a:t>utilizzarli</a:t>
            </a:r>
            <a:r>
              <a:rPr sz="1050" spc="120" dirty="0">
                <a:latin typeface="Microsoft Sans Serif"/>
                <a:cs typeface="Microsoft Sans Serif"/>
              </a:rPr>
              <a:t> </a:t>
            </a:r>
            <a:r>
              <a:rPr sz="1050" spc="-90" dirty="0">
                <a:latin typeface="Microsoft Sans Serif"/>
                <a:cs typeface="Microsoft Sans Serif"/>
              </a:rPr>
              <a:t>senza</a:t>
            </a:r>
            <a:r>
              <a:rPr sz="1050" spc="105" dirty="0">
                <a:latin typeface="Microsoft Sans Serif"/>
                <a:cs typeface="Microsoft Sans Serif"/>
              </a:rPr>
              <a:t> </a:t>
            </a:r>
            <a:r>
              <a:rPr sz="1050" spc="-55" dirty="0">
                <a:latin typeface="Microsoft Sans Serif"/>
                <a:cs typeface="Microsoft Sans Serif"/>
              </a:rPr>
              <a:t>preventiva</a:t>
            </a:r>
            <a:r>
              <a:rPr sz="1050" spc="105" dirty="0">
                <a:latin typeface="Microsoft Sans Serif"/>
                <a:cs typeface="Microsoft Sans Serif"/>
              </a:rPr>
              <a:t> </a:t>
            </a:r>
            <a:r>
              <a:rPr sz="1050" spc="-65" dirty="0">
                <a:latin typeface="Microsoft Sans Serif"/>
                <a:cs typeface="Microsoft Sans Serif"/>
              </a:rPr>
              <a:t>autorizzazione</a:t>
            </a:r>
            <a:r>
              <a:rPr sz="1050" spc="90" dirty="0">
                <a:latin typeface="Microsoft Sans Serif"/>
                <a:cs typeface="Microsoft Sans Serif"/>
              </a:rPr>
              <a:t> </a:t>
            </a:r>
            <a:r>
              <a:rPr sz="1050" spc="-35" dirty="0">
                <a:latin typeface="Microsoft Sans Serif"/>
                <a:cs typeface="Microsoft Sans Serif"/>
              </a:rPr>
              <a:t>scritta</a:t>
            </a:r>
            <a:r>
              <a:rPr sz="1050" spc="105" dirty="0">
                <a:latin typeface="Microsoft Sans Serif"/>
                <a:cs typeface="Microsoft Sans Serif"/>
              </a:rPr>
              <a:t> </a:t>
            </a:r>
            <a:r>
              <a:rPr sz="1050" spc="-30" dirty="0">
                <a:latin typeface="Microsoft Sans Serif"/>
                <a:cs typeface="Microsoft Sans Serif"/>
              </a:rPr>
              <a:t>di</a:t>
            </a:r>
            <a:r>
              <a:rPr sz="1050" spc="110" dirty="0">
                <a:latin typeface="Microsoft Sans Serif"/>
                <a:cs typeface="Microsoft Sans Serif"/>
              </a:rPr>
              <a:t> </a:t>
            </a:r>
            <a:r>
              <a:rPr sz="1050" spc="-65" dirty="0">
                <a:latin typeface="Microsoft Sans Serif"/>
                <a:cs typeface="Microsoft Sans Serif"/>
              </a:rPr>
              <a:t>UniCredit,</a:t>
            </a:r>
            <a:r>
              <a:rPr sz="1050" spc="90" dirty="0">
                <a:latin typeface="Microsoft Sans Serif"/>
                <a:cs typeface="Microsoft Sans Serif"/>
              </a:rPr>
              <a:t> </a:t>
            </a:r>
            <a:r>
              <a:rPr sz="1050" spc="-60" dirty="0">
                <a:latin typeface="Microsoft Sans Serif"/>
                <a:cs typeface="Microsoft Sans Serif"/>
              </a:rPr>
              <a:t>salva</a:t>
            </a:r>
            <a:r>
              <a:rPr sz="1050" spc="105" dirty="0">
                <a:latin typeface="Microsoft Sans Serif"/>
                <a:cs typeface="Microsoft Sans Serif"/>
              </a:rPr>
              <a:t> </a:t>
            </a:r>
            <a:r>
              <a:rPr sz="1050" spc="-15" dirty="0">
                <a:latin typeface="Microsoft Sans Serif"/>
                <a:cs typeface="Microsoft Sans Serif"/>
              </a:rPr>
              <a:t>la</a:t>
            </a:r>
            <a:endParaRPr sz="1050">
              <a:latin typeface="Microsoft Sans Serif"/>
              <a:cs typeface="Microsoft Sans Serif"/>
            </a:endParaRPr>
          </a:p>
          <a:p>
            <a:pPr marL="12700">
              <a:lnSpc>
                <a:spcPts val="1255"/>
              </a:lnSpc>
            </a:pPr>
            <a:r>
              <a:rPr sz="1050" spc="-40" dirty="0">
                <a:latin typeface="Microsoft Sans Serif"/>
                <a:cs typeface="Microsoft Sans Serif"/>
              </a:rPr>
              <a:t>possibilità</a:t>
            </a:r>
            <a:r>
              <a:rPr sz="1050" spc="-50" dirty="0">
                <a:latin typeface="Microsoft Sans Serif"/>
                <a:cs typeface="Microsoft Sans Serif"/>
              </a:rPr>
              <a:t> </a:t>
            </a:r>
            <a:r>
              <a:rPr sz="1050" spc="-30" dirty="0">
                <a:latin typeface="Microsoft Sans Serif"/>
                <a:cs typeface="Microsoft Sans Serif"/>
              </a:rPr>
              <a:t>di</a:t>
            </a:r>
            <a:r>
              <a:rPr sz="1050" spc="-45" dirty="0">
                <a:latin typeface="Microsoft Sans Serif"/>
                <a:cs typeface="Microsoft Sans Serif"/>
              </a:rPr>
              <a:t> </a:t>
            </a:r>
            <a:r>
              <a:rPr sz="1050" spc="-60" dirty="0">
                <a:latin typeface="Microsoft Sans Serif"/>
                <a:cs typeface="Microsoft Sans Serif"/>
              </a:rPr>
              <a:t>farne</a:t>
            </a:r>
            <a:r>
              <a:rPr sz="1050" spc="-35" dirty="0">
                <a:latin typeface="Microsoft Sans Serif"/>
                <a:cs typeface="Microsoft Sans Serif"/>
              </a:rPr>
              <a:t> </a:t>
            </a:r>
            <a:r>
              <a:rPr sz="1050" spc="-70" dirty="0">
                <a:latin typeface="Microsoft Sans Serif"/>
                <a:cs typeface="Microsoft Sans Serif"/>
              </a:rPr>
              <a:t>copia</a:t>
            </a:r>
            <a:r>
              <a:rPr sz="1050" spc="-5" dirty="0">
                <a:latin typeface="Microsoft Sans Serif"/>
                <a:cs typeface="Microsoft Sans Serif"/>
              </a:rPr>
              <a:t> </a:t>
            </a:r>
            <a:r>
              <a:rPr sz="1050" spc="-65" dirty="0">
                <a:latin typeface="Microsoft Sans Serif"/>
                <a:cs typeface="Microsoft Sans Serif"/>
              </a:rPr>
              <a:t>per </a:t>
            </a:r>
            <a:r>
              <a:rPr sz="1050" spc="-80" dirty="0">
                <a:latin typeface="Microsoft Sans Serif"/>
                <a:cs typeface="Microsoft Sans Serif"/>
              </a:rPr>
              <a:t>uso</a:t>
            </a:r>
            <a:r>
              <a:rPr sz="1050" spc="-15" dirty="0">
                <a:latin typeface="Microsoft Sans Serif"/>
                <a:cs typeface="Microsoft Sans Serif"/>
              </a:rPr>
              <a:t> </a:t>
            </a:r>
            <a:r>
              <a:rPr sz="1050" spc="-60" dirty="0">
                <a:latin typeface="Microsoft Sans Serif"/>
                <a:cs typeface="Microsoft Sans Serif"/>
              </a:rPr>
              <a:t>esclusivamente</a:t>
            </a:r>
            <a:r>
              <a:rPr sz="1050" spc="-125" dirty="0">
                <a:latin typeface="Microsoft Sans Serif"/>
                <a:cs typeface="Microsoft Sans Serif"/>
              </a:rPr>
              <a:t> </a:t>
            </a:r>
            <a:r>
              <a:rPr sz="1050" spc="-70" dirty="0">
                <a:latin typeface="Microsoft Sans Serif"/>
                <a:cs typeface="Microsoft Sans Serif"/>
              </a:rPr>
              <a:t>personale</a:t>
            </a:r>
            <a:endParaRPr sz="10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2069" y="4853633"/>
            <a:ext cx="64769" cy="129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5"/>
              </a:lnSpc>
            </a:pPr>
            <a:r>
              <a:rPr sz="900" b="1" spc="5" dirty="0">
                <a:solidFill>
                  <a:srgbClr val="666666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9369" y="37922"/>
            <a:ext cx="2776855" cy="6299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005"/>
              </a:lnSpc>
              <a:spcBef>
                <a:spcPts val="125"/>
              </a:spcBef>
            </a:pPr>
            <a:r>
              <a:rPr sz="1800" b="0" spc="-345" dirty="0">
                <a:latin typeface="Microsoft Sans Serif"/>
                <a:cs typeface="Microsoft Sans Serif"/>
              </a:rPr>
              <a:t>S</a:t>
            </a:r>
            <a:r>
              <a:rPr sz="1800" b="0" spc="-30" dirty="0">
                <a:latin typeface="Microsoft Sans Serif"/>
                <a:cs typeface="Microsoft Sans Serif"/>
              </a:rPr>
              <a:t>t</a:t>
            </a:r>
            <a:r>
              <a:rPr sz="1800" b="0" spc="-40" dirty="0">
                <a:latin typeface="Microsoft Sans Serif"/>
                <a:cs typeface="Microsoft Sans Serif"/>
              </a:rPr>
              <a:t>a</a:t>
            </a:r>
            <a:r>
              <a:rPr sz="1800" b="0" spc="-30" dirty="0">
                <a:latin typeface="Microsoft Sans Serif"/>
                <a:cs typeface="Microsoft Sans Serif"/>
              </a:rPr>
              <a:t>r</a:t>
            </a:r>
            <a:r>
              <a:rPr sz="1800" b="0" spc="-15" dirty="0">
                <a:latin typeface="Microsoft Sans Serif"/>
                <a:cs typeface="Microsoft Sans Serif"/>
              </a:rPr>
              <a:t>t</a:t>
            </a:r>
            <a:r>
              <a:rPr sz="1800" b="0" spc="-10" dirty="0">
                <a:latin typeface="Microsoft Sans Serif"/>
                <a:cs typeface="Microsoft Sans Serif"/>
              </a:rPr>
              <a:t>u</a:t>
            </a:r>
            <a:r>
              <a:rPr sz="1800" b="0" spc="-90" dirty="0">
                <a:latin typeface="Microsoft Sans Serif"/>
                <a:cs typeface="Microsoft Sans Serif"/>
              </a:rPr>
              <a:t>p</a:t>
            </a:r>
            <a:r>
              <a:rPr sz="1800" b="0" spc="-190" dirty="0">
                <a:latin typeface="Microsoft Sans Serif"/>
                <a:cs typeface="Microsoft Sans Serif"/>
              </a:rPr>
              <a:t> </a:t>
            </a:r>
            <a:r>
              <a:rPr sz="1800" b="0" spc="-200" dirty="0">
                <a:latin typeface="Microsoft Sans Serif"/>
                <a:cs typeface="Microsoft Sans Serif"/>
              </a:rPr>
              <a:t>Yo</a:t>
            </a:r>
            <a:r>
              <a:rPr sz="1800" b="0" spc="-165" dirty="0">
                <a:latin typeface="Microsoft Sans Serif"/>
                <a:cs typeface="Microsoft Sans Serif"/>
              </a:rPr>
              <a:t>u</a:t>
            </a:r>
            <a:r>
              <a:rPr sz="1800" b="0" spc="-50" dirty="0">
                <a:latin typeface="Microsoft Sans Serif"/>
                <a:cs typeface="Microsoft Sans Serif"/>
              </a:rPr>
              <a:t>r</a:t>
            </a:r>
            <a:r>
              <a:rPr sz="1800" b="0" spc="-125" dirty="0">
                <a:latin typeface="Microsoft Sans Serif"/>
                <a:cs typeface="Microsoft Sans Serif"/>
              </a:rPr>
              <a:t> </a:t>
            </a:r>
            <a:r>
              <a:rPr sz="1800" b="0" spc="-335" dirty="0">
                <a:latin typeface="Microsoft Sans Serif"/>
                <a:cs typeface="Microsoft Sans Serif"/>
              </a:rPr>
              <a:t>L</a:t>
            </a:r>
            <a:r>
              <a:rPr sz="1800" b="0" spc="15" dirty="0">
                <a:latin typeface="Microsoft Sans Serif"/>
                <a:cs typeface="Microsoft Sans Serif"/>
              </a:rPr>
              <a:t>i</a:t>
            </a:r>
            <a:r>
              <a:rPr sz="1800" b="0" spc="-75" dirty="0">
                <a:latin typeface="Microsoft Sans Serif"/>
                <a:cs typeface="Microsoft Sans Serif"/>
              </a:rPr>
              <a:t>fe</a:t>
            </a:r>
            <a:r>
              <a:rPr sz="1800" b="0" spc="-110" dirty="0">
                <a:latin typeface="Microsoft Sans Serif"/>
                <a:cs typeface="Microsoft Sans Serif"/>
              </a:rPr>
              <a:t> </a:t>
            </a:r>
            <a:r>
              <a:rPr sz="1800" b="0" spc="-45" dirty="0">
                <a:latin typeface="Microsoft Sans Serif"/>
                <a:cs typeface="Microsoft Sans Serif"/>
              </a:rPr>
              <a:t>202</a:t>
            </a:r>
            <a:r>
              <a:rPr sz="1800" b="0" spc="-40" dirty="0">
                <a:latin typeface="Microsoft Sans Serif"/>
                <a:cs typeface="Microsoft Sans Serif"/>
              </a:rPr>
              <a:t>2</a:t>
            </a:r>
            <a:r>
              <a:rPr sz="1800" b="0" spc="-75" dirty="0">
                <a:latin typeface="Microsoft Sans Serif"/>
                <a:cs typeface="Microsoft Sans Serif"/>
              </a:rPr>
              <a:t>-</a:t>
            </a:r>
            <a:r>
              <a:rPr sz="1800" b="0" spc="-45" dirty="0">
                <a:latin typeface="Microsoft Sans Serif"/>
                <a:cs typeface="Microsoft Sans Serif"/>
              </a:rPr>
              <a:t>23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2725"/>
              </a:lnSpc>
            </a:pPr>
            <a:r>
              <a:rPr spc="-260" dirty="0"/>
              <a:t>P</a:t>
            </a:r>
            <a:r>
              <a:rPr spc="-185" dirty="0"/>
              <a:t>e</a:t>
            </a:r>
            <a:r>
              <a:rPr spc="-110" dirty="0"/>
              <a:t>r</a:t>
            </a:r>
            <a:r>
              <a:rPr spc="-150" dirty="0"/>
              <a:t> </a:t>
            </a:r>
            <a:r>
              <a:rPr spc="-225" dirty="0"/>
              <a:t>u</a:t>
            </a:r>
            <a:r>
              <a:rPr spc="-204" dirty="0"/>
              <a:t>n</a:t>
            </a:r>
            <a:r>
              <a:rPr spc="-155" dirty="0"/>
              <a:t> </a:t>
            </a:r>
            <a:r>
              <a:rPr spc="-80" dirty="0"/>
              <a:t>f</a:t>
            </a:r>
            <a:r>
              <a:rPr spc="-125" dirty="0"/>
              <a:t>u</a:t>
            </a:r>
            <a:r>
              <a:rPr spc="-65" dirty="0"/>
              <a:t>t</a:t>
            </a:r>
            <a:r>
              <a:rPr spc="-100" dirty="0"/>
              <a:t>u</a:t>
            </a:r>
            <a:r>
              <a:rPr spc="-120" dirty="0"/>
              <a:t>r</a:t>
            </a:r>
            <a:r>
              <a:rPr spc="-265" dirty="0"/>
              <a:t>o</a:t>
            </a:r>
            <a:r>
              <a:rPr spc="-190" dirty="0"/>
              <a:t> </a:t>
            </a:r>
            <a:r>
              <a:rPr spc="-215" dirty="0"/>
              <a:t>m</a:t>
            </a:r>
            <a:r>
              <a:rPr spc="-95" dirty="0"/>
              <a:t>i</a:t>
            </a:r>
            <a:r>
              <a:rPr spc="-270" dirty="0"/>
              <a:t>g</a:t>
            </a:r>
            <a:r>
              <a:rPr spc="5" dirty="0"/>
              <a:t>l</a:t>
            </a:r>
            <a:r>
              <a:rPr spc="-95" dirty="0"/>
              <a:t>i</a:t>
            </a:r>
            <a:r>
              <a:rPr spc="-229" dirty="0"/>
              <a:t>o</a:t>
            </a:r>
            <a:r>
              <a:rPr spc="-155" dirty="0"/>
              <a:t>r</a:t>
            </a:r>
            <a:r>
              <a:rPr spc="-195" dirty="0"/>
              <a:t>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682751"/>
            <a:ext cx="9144000" cy="4462780"/>
            <a:chOff x="0" y="682751"/>
            <a:chExt cx="9144000" cy="44627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82751"/>
              <a:ext cx="9143999" cy="446227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773680" y="1347215"/>
              <a:ext cx="6047740" cy="2786380"/>
            </a:xfrm>
            <a:custGeom>
              <a:avLst/>
              <a:gdLst/>
              <a:ahLst/>
              <a:cxnLst/>
              <a:rect l="l" t="t" r="r" b="b"/>
              <a:pathLst>
                <a:path w="6047740" h="2786379">
                  <a:moveTo>
                    <a:pt x="6047232" y="0"/>
                  </a:moveTo>
                  <a:lnTo>
                    <a:pt x="464312" y="0"/>
                  </a:lnTo>
                  <a:lnTo>
                    <a:pt x="416841" y="2397"/>
                  </a:lnTo>
                  <a:lnTo>
                    <a:pt x="370742" y="9433"/>
                  </a:lnTo>
                  <a:lnTo>
                    <a:pt x="326247" y="20876"/>
                  </a:lnTo>
                  <a:lnTo>
                    <a:pt x="283589" y="36490"/>
                  </a:lnTo>
                  <a:lnTo>
                    <a:pt x="243001" y="56043"/>
                  </a:lnTo>
                  <a:lnTo>
                    <a:pt x="204719" y="79302"/>
                  </a:lnTo>
                  <a:lnTo>
                    <a:pt x="168974" y="106032"/>
                  </a:lnTo>
                  <a:lnTo>
                    <a:pt x="136001" y="136001"/>
                  </a:lnTo>
                  <a:lnTo>
                    <a:pt x="106032" y="168974"/>
                  </a:lnTo>
                  <a:lnTo>
                    <a:pt x="79302" y="204719"/>
                  </a:lnTo>
                  <a:lnTo>
                    <a:pt x="56043" y="243001"/>
                  </a:lnTo>
                  <a:lnTo>
                    <a:pt x="36490" y="283589"/>
                  </a:lnTo>
                  <a:lnTo>
                    <a:pt x="20876" y="326247"/>
                  </a:lnTo>
                  <a:lnTo>
                    <a:pt x="9433" y="370742"/>
                  </a:lnTo>
                  <a:lnTo>
                    <a:pt x="2397" y="416841"/>
                  </a:lnTo>
                  <a:lnTo>
                    <a:pt x="0" y="464312"/>
                  </a:lnTo>
                  <a:lnTo>
                    <a:pt x="0" y="2785872"/>
                  </a:lnTo>
                  <a:lnTo>
                    <a:pt x="5582920" y="2785872"/>
                  </a:lnTo>
                  <a:lnTo>
                    <a:pt x="5630390" y="2783474"/>
                  </a:lnTo>
                  <a:lnTo>
                    <a:pt x="5676489" y="2776438"/>
                  </a:lnTo>
                  <a:lnTo>
                    <a:pt x="5720984" y="2764996"/>
                  </a:lnTo>
                  <a:lnTo>
                    <a:pt x="5763642" y="2749383"/>
                  </a:lnTo>
                  <a:lnTo>
                    <a:pt x="5804230" y="2729830"/>
                  </a:lnTo>
                  <a:lnTo>
                    <a:pt x="5842512" y="2706573"/>
                  </a:lnTo>
                  <a:lnTo>
                    <a:pt x="5878257" y="2679843"/>
                  </a:lnTo>
                  <a:lnTo>
                    <a:pt x="5911230" y="2649875"/>
                  </a:lnTo>
                  <a:lnTo>
                    <a:pt x="5941199" y="2616902"/>
                  </a:lnTo>
                  <a:lnTo>
                    <a:pt x="5967929" y="2581158"/>
                  </a:lnTo>
                  <a:lnTo>
                    <a:pt x="5991188" y="2542875"/>
                  </a:lnTo>
                  <a:lnTo>
                    <a:pt x="6010741" y="2502288"/>
                  </a:lnTo>
                  <a:lnTo>
                    <a:pt x="6026355" y="2459629"/>
                  </a:lnTo>
                  <a:lnTo>
                    <a:pt x="6037798" y="2415133"/>
                  </a:lnTo>
                  <a:lnTo>
                    <a:pt x="6044834" y="2369032"/>
                  </a:lnTo>
                  <a:lnTo>
                    <a:pt x="6047232" y="2321560"/>
                  </a:lnTo>
                  <a:lnTo>
                    <a:pt x="6047232" y="0"/>
                  </a:lnTo>
                  <a:close/>
                </a:path>
              </a:pathLst>
            </a:custGeom>
            <a:solidFill>
              <a:srgbClr val="000000">
                <a:alpha val="368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73680" y="1347215"/>
              <a:ext cx="6047740" cy="2786380"/>
            </a:xfrm>
            <a:custGeom>
              <a:avLst/>
              <a:gdLst/>
              <a:ahLst/>
              <a:cxnLst/>
              <a:rect l="l" t="t" r="r" b="b"/>
              <a:pathLst>
                <a:path w="6047740" h="2786379">
                  <a:moveTo>
                    <a:pt x="464312" y="0"/>
                  </a:moveTo>
                  <a:lnTo>
                    <a:pt x="6047232" y="0"/>
                  </a:lnTo>
                  <a:lnTo>
                    <a:pt x="6047232" y="2321560"/>
                  </a:lnTo>
                  <a:lnTo>
                    <a:pt x="6044834" y="2369032"/>
                  </a:lnTo>
                  <a:lnTo>
                    <a:pt x="6037798" y="2415133"/>
                  </a:lnTo>
                  <a:lnTo>
                    <a:pt x="6026355" y="2459629"/>
                  </a:lnTo>
                  <a:lnTo>
                    <a:pt x="6010741" y="2502288"/>
                  </a:lnTo>
                  <a:lnTo>
                    <a:pt x="5991188" y="2542875"/>
                  </a:lnTo>
                  <a:lnTo>
                    <a:pt x="5967929" y="2581158"/>
                  </a:lnTo>
                  <a:lnTo>
                    <a:pt x="5941199" y="2616902"/>
                  </a:lnTo>
                  <a:lnTo>
                    <a:pt x="5911230" y="2649875"/>
                  </a:lnTo>
                  <a:lnTo>
                    <a:pt x="5878257" y="2679843"/>
                  </a:lnTo>
                  <a:lnTo>
                    <a:pt x="5842512" y="2706573"/>
                  </a:lnTo>
                  <a:lnTo>
                    <a:pt x="5804230" y="2729830"/>
                  </a:lnTo>
                  <a:lnTo>
                    <a:pt x="5763642" y="2749383"/>
                  </a:lnTo>
                  <a:lnTo>
                    <a:pt x="5720984" y="2764996"/>
                  </a:lnTo>
                  <a:lnTo>
                    <a:pt x="5676489" y="2776438"/>
                  </a:lnTo>
                  <a:lnTo>
                    <a:pt x="5630390" y="2783474"/>
                  </a:lnTo>
                  <a:lnTo>
                    <a:pt x="5582920" y="2785872"/>
                  </a:lnTo>
                  <a:lnTo>
                    <a:pt x="0" y="2785872"/>
                  </a:lnTo>
                  <a:lnTo>
                    <a:pt x="0" y="464312"/>
                  </a:lnTo>
                  <a:lnTo>
                    <a:pt x="2397" y="416841"/>
                  </a:lnTo>
                  <a:lnTo>
                    <a:pt x="9433" y="370742"/>
                  </a:lnTo>
                  <a:lnTo>
                    <a:pt x="20876" y="326247"/>
                  </a:lnTo>
                  <a:lnTo>
                    <a:pt x="36490" y="283589"/>
                  </a:lnTo>
                  <a:lnTo>
                    <a:pt x="56043" y="243001"/>
                  </a:lnTo>
                  <a:lnTo>
                    <a:pt x="79302" y="204719"/>
                  </a:lnTo>
                  <a:lnTo>
                    <a:pt x="106032" y="168974"/>
                  </a:lnTo>
                  <a:lnTo>
                    <a:pt x="136001" y="136001"/>
                  </a:lnTo>
                  <a:lnTo>
                    <a:pt x="168974" y="106032"/>
                  </a:lnTo>
                  <a:lnTo>
                    <a:pt x="204719" y="79302"/>
                  </a:lnTo>
                  <a:lnTo>
                    <a:pt x="243001" y="56043"/>
                  </a:lnTo>
                  <a:lnTo>
                    <a:pt x="283589" y="36490"/>
                  </a:lnTo>
                  <a:lnTo>
                    <a:pt x="326247" y="20876"/>
                  </a:lnTo>
                  <a:lnTo>
                    <a:pt x="370742" y="9433"/>
                  </a:lnTo>
                  <a:lnTo>
                    <a:pt x="416841" y="2397"/>
                  </a:lnTo>
                  <a:lnTo>
                    <a:pt x="464312" y="0"/>
                  </a:lnTo>
                  <a:close/>
                </a:path>
              </a:pathLst>
            </a:custGeom>
            <a:ln w="25400">
              <a:solidFill>
                <a:srgbClr val="E1001A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980182" y="1430858"/>
            <a:ext cx="5715635" cy="223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10590">
              <a:lnSpc>
                <a:spcPct val="100000"/>
              </a:lnSpc>
              <a:spcBef>
                <a:spcPts val="100"/>
              </a:spcBef>
            </a:pPr>
            <a:r>
              <a:rPr sz="2400" b="1" spc="-4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1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-19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-29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-2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1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2400" b="1" spc="-2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20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400" b="1" spc="-1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1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-29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-26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2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spc="-9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1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1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spc="-20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8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1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spc="-1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170" dirty="0">
                <a:solidFill>
                  <a:srgbClr val="FFFFFF"/>
                </a:solidFill>
                <a:latin typeface="Arial"/>
                <a:cs typeface="Arial"/>
              </a:rPr>
              <a:t>o  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29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-26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2400" b="1" spc="-2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9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2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b="1" spc="-9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1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8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9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2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-2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1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2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2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-23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4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1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sc</a:t>
            </a:r>
            <a:r>
              <a:rPr sz="2400" b="1" spc="-2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spc="-17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-9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1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12700" marR="5080" algn="just">
              <a:lnSpc>
                <a:spcPct val="103200"/>
              </a:lnSpc>
              <a:spcBef>
                <a:spcPts val="1415"/>
              </a:spcBef>
            </a:pPr>
            <a:r>
              <a:rPr sz="165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Non </a:t>
            </a:r>
            <a:r>
              <a:rPr sz="165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perdere </a:t>
            </a:r>
            <a:r>
              <a:rPr sz="165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l'occasione </a:t>
            </a:r>
            <a:r>
              <a:rPr sz="165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di </a:t>
            </a:r>
            <a:r>
              <a:rPr sz="165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far </a:t>
            </a:r>
            <a:r>
              <a:rPr sz="165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parte </a:t>
            </a:r>
            <a:r>
              <a:rPr sz="165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di </a:t>
            </a:r>
            <a:r>
              <a:rPr sz="165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un </a:t>
            </a:r>
            <a:r>
              <a:rPr sz="165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percorso </a:t>
            </a:r>
            <a:r>
              <a:rPr sz="165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rivoluzionario. </a:t>
            </a:r>
            <a:r>
              <a:rPr sz="165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I </a:t>
            </a:r>
            <a:r>
              <a:rPr sz="165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5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ragazzi</a:t>
            </a:r>
            <a:r>
              <a:rPr sz="165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5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che</a:t>
            </a:r>
            <a:r>
              <a:rPr sz="165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5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hanno</a:t>
            </a:r>
            <a:r>
              <a:rPr sz="165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5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partecipato</a:t>
            </a:r>
            <a:r>
              <a:rPr sz="1650" spc="3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5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hanno</a:t>
            </a:r>
            <a:r>
              <a:rPr sz="165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5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imparato</a:t>
            </a:r>
            <a:r>
              <a:rPr sz="165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5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65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5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gestire</a:t>
            </a:r>
            <a:r>
              <a:rPr sz="1650" spc="6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5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un </a:t>
            </a:r>
            <a:r>
              <a:rPr sz="165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5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progetto</a:t>
            </a:r>
            <a:r>
              <a:rPr sz="16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5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fintech</a:t>
            </a:r>
            <a:r>
              <a:rPr sz="16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5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6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5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65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5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concretizzare</a:t>
            </a:r>
            <a:r>
              <a:rPr sz="165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5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le</a:t>
            </a:r>
            <a:r>
              <a:rPr sz="16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5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proprie</a:t>
            </a:r>
            <a:r>
              <a:rPr sz="165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5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idee</a:t>
            </a:r>
            <a:r>
              <a:rPr sz="165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5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imprenditoriali.</a:t>
            </a:r>
            <a:endParaRPr sz="16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165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Entra</a:t>
            </a:r>
            <a:r>
              <a:rPr sz="165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5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anche</a:t>
            </a:r>
            <a:r>
              <a:rPr sz="165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5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tu </a:t>
            </a:r>
            <a:r>
              <a:rPr sz="165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65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5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far</a:t>
            </a:r>
            <a:r>
              <a:rPr sz="16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5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parte</a:t>
            </a:r>
            <a:r>
              <a:rPr sz="165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5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di</a:t>
            </a:r>
            <a:r>
              <a:rPr sz="16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5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questa</a:t>
            </a:r>
            <a:r>
              <a:rPr sz="165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5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avventura.</a:t>
            </a:r>
            <a:endParaRPr sz="1650">
              <a:latin typeface="Microsoft Sans Serif"/>
              <a:cs typeface="Microsoft Sans Serif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71744" y="4675630"/>
            <a:ext cx="3249168" cy="3718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5405"/>
            <a:chOff x="0" y="0"/>
            <a:chExt cx="9144000" cy="51454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0" y="0"/>
              <a:ext cx="4572000" cy="514502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4399" y="4590287"/>
              <a:ext cx="359664" cy="3596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4565904" cy="51450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28082" y="300050"/>
            <a:ext cx="1040130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spc="-204" dirty="0"/>
              <a:t>OBIETTIVI</a:t>
            </a:r>
            <a:endParaRPr sz="2000"/>
          </a:p>
        </p:txBody>
      </p:sp>
      <p:sp>
        <p:nvSpPr>
          <p:cNvPr id="7" name="object 7"/>
          <p:cNvSpPr/>
          <p:nvPr/>
        </p:nvSpPr>
        <p:spPr>
          <a:xfrm>
            <a:off x="4785487" y="316991"/>
            <a:ext cx="347345" cy="2377440"/>
          </a:xfrm>
          <a:custGeom>
            <a:avLst/>
            <a:gdLst/>
            <a:ahLst/>
            <a:cxnLst/>
            <a:rect l="l" t="t" r="r" b="b"/>
            <a:pathLst>
              <a:path w="347345" h="2377440">
                <a:moveTo>
                  <a:pt x="194945" y="2198116"/>
                </a:moveTo>
                <a:lnTo>
                  <a:pt x="150622" y="2153031"/>
                </a:lnTo>
                <a:lnTo>
                  <a:pt x="18669" y="2017776"/>
                </a:lnTo>
                <a:lnTo>
                  <a:pt x="4660" y="2039162"/>
                </a:lnTo>
                <a:lnTo>
                  <a:pt x="0" y="2063242"/>
                </a:lnTo>
                <a:lnTo>
                  <a:pt x="4660" y="2087143"/>
                </a:lnTo>
                <a:lnTo>
                  <a:pt x="18669" y="2107946"/>
                </a:lnTo>
                <a:lnTo>
                  <a:pt x="109093" y="2198116"/>
                </a:lnTo>
                <a:lnTo>
                  <a:pt x="74930" y="2229104"/>
                </a:lnTo>
                <a:lnTo>
                  <a:pt x="18669" y="2287270"/>
                </a:lnTo>
                <a:lnTo>
                  <a:pt x="4660" y="2308504"/>
                </a:lnTo>
                <a:lnTo>
                  <a:pt x="0" y="2332355"/>
                </a:lnTo>
                <a:lnTo>
                  <a:pt x="4660" y="2356218"/>
                </a:lnTo>
                <a:lnTo>
                  <a:pt x="18669" y="2377440"/>
                </a:lnTo>
                <a:lnTo>
                  <a:pt x="150622" y="2242185"/>
                </a:lnTo>
                <a:lnTo>
                  <a:pt x="194945" y="2198116"/>
                </a:lnTo>
                <a:close/>
              </a:path>
              <a:path w="347345" h="2377440">
                <a:moveTo>
                  <a:pt x="194945" y="180340"/>
                </a:moveTo>
                <a:lnTo>
                  <a:pt x="150622" y="135255"/>
                </a:lnTo>
                <a:lnTo>
                  <a:pt x="18669" y="0"/>
                </a:lnTo>
                <a:lnTo>
                  <a:pt x="4660" y="21386"/>
                </a:lnTo>
                <a:lnTo>
                  <a:pt x="0" y="45466"/>
                </a:lnTo>
                <a:lnTo>
                  <a:pt x="4660" y="69367"/>
                </a:lnTo>
                <a:lnTo>
                  <a:pt x="18669" y="90170"/>
                </a:lnTo>
                <a:lnTo>
                  <a:pt x="109093" y="180340"/>
                </a:lnTo>
                <a:lnTo>
                  <a:pt x="74930" y="211328"/>
                </a:lnTo>
                <a:lnTo>
                  <a:pt x="18669" y="269494"/>
                </a:lnTo>
                <a:lnTo>
                  <a:pt x="4660" y="290728"/>
                </a:lnTo>
                <a:lnTo>
                  <a:pt x="0" y="314579"/>
                </a:lnTo>
                <a:lnTo>
                  <a:pt x="4660" y="338442"/>
                </a:lnTo>
                <a:lnTo>
                  <a:pt x="18669" y="359664"/>
                </a:lnTo>
                <a:lnTo>
                  <a:pt x="150622" y="224409"/>
                </a:lnTo>
                <a:lnTo>
                  <a:pt x="194945" y="180340"/>
                </a:lnTo>
                <a:close/>
              </a:path>
              <a:path w="347345" h="2377440">
                <a:moveTo>
                  <a:pt x="347345" y="2198116"/>
                </a:moveTo>
                <a:lnTo>
                  <a:pt x="165735" y="2017776"/>
                </a:lnTo>
                <a:lnTo>
                  <a:pt x="151295" y="2039162"/>
                </a:lnTo>
                <a:lnTo>
                  <a:pt x="146481" y="2063242"/>
                </a:lnTo>
                <a:lnTo>
                  <a:pt x="151295" y="2087143"/>
                </a:lnTo>
                <a:lnTo>
                  <a:pt x="165735" y="2107946"/>
                </a:lnTo>
                <a:lnTo>
                  <a:pt x="258953" y="2198116"/>
                </a:lnTo>
                <a:lnTo>
                  <a:pt x="223774" y="2229104"/>
                </a:lnTo>
                <a:lnTo>
                  <a:pt x="165735" y="2287270"/>
                </a:lnTo>
                <a:lnTo>
                  <a:pt x="151295" y="2308504"/>
                </a:lnTo>
                <a:lnTo>
                  <a:pt x="146481" y="2332355"/>
                </a:lnTo>
                <a:lnTo>
                  <a:pt x="151295" y="2356218"/>
                </a:lnTo>
                <a:lnTo>
                  <a:pt x="165735" y="2377440"/>
                </a:lnTo>
                <a:lnTo>
                  <a:pt x="301752" y="2242185"/>
                </a:lnTo>
                <a:lnTo>
                  <a:pt x="347345" y="2198116"/>
                </a:lnTo>
                <a:close/>
              </a:path>
              <a:path w="347345" h="2377440">
                <a:moveTo>
                  <a:pt x="347345" y="180340"/>
                </a:moveTo>
                <a:lnTo>
                  <a:pt x="165735" y="0"/>
                </a:lnTo>
                <a:lnTo>
                  <a:pt x="151295" y="21386"/>
                </a:lnTo>
                <a:lnTo>
                  <a:pt x="146481" y="45466"/>
                </a:lnTo>
                <a:lnTo>
                  <a:pt x="151295" y="69367"/>
                </a:lnTo>
                <a:lnTo>
                  <a:pt x="165735" y="90170"/>
                </a:lnTo>
                <a:lnTo>
                  <a:pt x="258953" y="180340"/>
                </a:lnTo>
                <a:lnTo>
                  <a:pt x="223774" y="211328"/>
                </a:lnTo>
                <a:lnTo>
                  <a:pt x="165735" y="269494"/>
                </a:lnTo>
                <a:lnTo>
                  <a:pt x="151295" y="290728"/>
                </a:lnTo>
                <a:lnTo>
                  <a:pt x="146481" y="314579"/>
                </a:lnTo>
                <a:lnTo>
                  <a:pt x="151295" y="338442"/>
                </a:lnTo>
                <a:lnTo>
                  <a:pt x="165735" y="359664"/>
                </a:lnTo>
                <a:lnTo>
                  <a:pt x="301752" y="224409"/>
                </a:lnTo>
                <a:lnTo>
                  <a:pt x="347345" y="180340"/>
                </a:lnTo>
                <a:close/>
              </a:path>
            </a:pathLst>
          </a:custGeom>
          <a:solidFill>
            <a:srgbClr val="E1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28082" y="2323541"/>
            <a:ext cx="3547110" cy="61595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b="1" spc="-310" dirty="0">
                <a:solidFill>
                  <a:srgbClr val="FFFFFF"/>
                </a:solidFill>
                <a:latin typeface="Arial"/>
                <a:cs typeface="Arial"/>
              </a:rPr>
              <a:t>TARGET</a:t>
            </a:r>
            <a:endParaRPr sz="2000">
              <a:latin typeface="Arial"/>
              <a:cs typeface="Arial"/>
            </a:endParaRPr>
          </a:p>
          <a:p>
            <a:pPr marL="420370" indent="-287655">
              <a:lnSpc>
                <a:spcPct val="100000"/>
              </a:lnSpc>
              <a:spcBef>
                <a:spcPts val="515"/>
              </a:spcBef>
              <a:buClr>
                <a:srgbClr val="E0051C"/>
              </a:buClr>
              <a:buSzPct val="133333"/>
              <a:buFont typeface="Wingdings"/>
              <a:buChar char=""/>
              <a:tabLst>
                <a:tab pos="420370" algn="l"/>
                <a:tab pos="421005" algn="l"/>
              </a:tabLst>
            </a:pPr>
            <a:r>
              <a:rPr sz="135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Studenti</a:t>
            </a:r>
            <a:r>
              <a:rPr sz="135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5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scuole</a:t>
            </a:r>
            <a:r>
              <a:rPr sz="135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5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superiori</a:t>
            </a:r>
            <a:r>
              <a:rPr sz="135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5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per</a:t>
            </a:r>
            <a:r>
              <a:rPr sz="135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programma</a:t>
            </a:r>
            <a:r>
              <a:rPr sz="135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50" spc="-254" dirty="0">
                <a:solidFill>
                  <a:srgbClr val="FFFFFF"/>
                </a:solidFill>
                <a:latin typeface="Microsoft Sans Serif"/>
                <a:cs typeface="Microsoft Sans Serif"/>
              </a:rPr>
              <a:t>PCTO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3295" y="2504295"/>
            <a:ext cx="3666490" cy="335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20"/>
              </a:lnSpc>
            </a:pPr>
            <a:r>
              <a:rPr sz="2400" b="1" spc="-36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3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315" dirty="0">
                <a:solidFill>
                  <a:srgbClr val="FFFFFF"/>
                </a:solidFill>
                <a:latin typeface="Arial"/>
                <a:cs typeface="Arial"/>
              </a:rPr>
              <a:t>RT</a:t>
            </a:r>
            <a:r>
              <a:rPr sz="2400" b="1" spc="-33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spc="-28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350" dirty="0">
                <a:solidFill>
                  <a:srgbClr val="FFFFFF"/>
                </a:solidFill>
                <a:latin typeface="Arial"/>
                <a:cs typeface="Arial"/>
              </a:rPr>
              <a:t>YO</a:t>
            </a:r>
            <a:r>
              <a:rPr sz="2400" b="1" spc="-34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spc="-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30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1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27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spc="-40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400" b="1" spc="1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23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6095"/>
            <a:ext cx="4590415" cy="5139055"/>
            <a:chOff x="0" y="6095"/>
            <a:chExt cx="4590415" cy="513905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095"/>
              <a:ext cx="4590288" cy="513892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7535" y="4066031"/>
              <a:ext cx="4371340" cy="451484"/>
            </a:xfrm>
            <a:custGeom>
              <a:avLst/>
              <a:gdLst/>
              <a:ahLst/>
              <a:cxnLst/>
              <a:rect l="l" t="t" r="r" b="b"/>
              <a:pathLst>
                <a:path w="4371340" h="451485">
                  <a:moveTo>
                    <a:pt x="4370832" y="0"/>
                  </a:moveTo>
                  <a:lnTo>
                    <a:pt x="100355" y="0"/>
                  </a:lnTo>
                  <a:lnTo>
                    <a:pt x="61293" y="7886"/>
                  </a:lnTo>
                  <a:lnTo>
                    <a:pt x="29394" y="29394"/>
                  </a:lnTo>
                  <a:lnTo>
                    <a:pt x="7886" y="61293"/>
                  </a:lnTo>
                  <a:lnTo>
                    <a:pt x="0" y="100355"/>
                  </a:lnTo>
                  <a:lnTo>
                    <a:pt x="0" y="451103"/>
                  </a:lnTo>
                  <a:lnTo>
                    <a:pt x="4270502" y="451103"/>
                  </a:lnTo>
                  <a:lnTo>
                    <a:pt x="4309538" y="443217"/>
                  </a:lnTo>
                  <a:lnTo>
                    <a:pt x="4341431" y="421709"/>
                  </a:lnTo>
                  <a:lnTo>
                    <a:pt x="4362942" y="389810"/>
                  </a:lnTo>
                  <a:lnTo>
                    <a:pt x="4370832" y="350748"/>
                  </a:lnTo>
                  <a:lnTo>
                    <a:pt x="4370832" y="0"/>
                  </a:lnTo>
                  <a:close/>
                </a:path>
              </a:pathLst>
            </a:custGeom>
            <a:solidFill>
              <a:srgbClr val="E100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348985" y="688085"/>
            <a:ext cx="3201670" cy="969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3370" indent="-281305">
              <a:lnSpc>
                <a:spcPts val="1530"/>
              </a:lnSpc>
              <a:spcBef>
                <a:spcPts val="90"/>
              </a:spcBef>
              <a:buClr>
                <a:srgbClr val="E0051C"/>
              </a:buClr>
              <a:buSzPct val="133333"/>
              <a:buFont typeface="Wingdings"/>
              <a:buChar char=""/>
              <a:tabLst>
                <a:tab pos="293370" algn="l"/>
                <a:tab pos="294005" algn="l"/>
              </a:tabLst>
            </a:pPr>
            <a:r>
              <a:rPr sz="135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350" spc="-160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35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pp</a:t>
            </a:r>
            <a:r>
              <a:rPr sz="135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35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35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35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35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35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35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5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35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35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5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35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35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35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35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35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35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35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5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35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35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35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sz="135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35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35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35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35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35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5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35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35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al</a:t>
            </a:r>
            <a:r>
              <a:rPr sz="135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35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35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35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35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5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35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35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endParaRPr sz="1350">
              <a:latin typeface="Microsoft Sans Serif"/>
              <a:cs typeface="Microsoft Sans Serif"/>
            </a:endParaRPr>
          </a:p>
          <a:p>
            <a:pPr marL="293370">
              <a:lnSpc>
                <a:spcPts val="1465"/>
              </a:lnSpc>
              <a:spcBef>
                <a:spcPts val="5"/>
              </a:spcBef>
            </a:pPr>
            <a:r>
              <a:rPr sz="1350" b="1" spc="-10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35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ercorsi</a:t>
            </a:r>
            <a:r>
              <a:rPr sz="13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5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per</a:t>
            </a:r>
            <a:r>
              <a:rPr sz="135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5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le</a:t>
            </a:r>
            <a:r>
              <a:rPr sz="135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50" b="1" spc="-1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35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ompetenze</a:t>
            </a:r>
            <a:r>
              <a:rPr sz="13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50" b="1" spc="-1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35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rasversali</a:t>
            </a:r>
            <a:r>
              <a:rPr sz="135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5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endParaRPr sz="1350">
              <a:latin typeface="Microsoft Sans Serif"/>
              <a:cs typeface="Microsoft Sans Serif"/>
            </a:endParaRPr>
          </a:p>
          <a:p>
            <a:pPr marL="293370">
              <a:lnSpc>
                <a:spcPts val="1465"/>
              </a:lnSpc>
            </a:pPr>
            <a:r>
              <a:rPr sz="135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l’</a:t>
            </a:r>
            <a:r>
              <a:rPr sz="1350" b="1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35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rientamento</a:t>
            </a:r>
            <a:endParaRPr sz="1350">
              <a:latin typeface="Microsoft Sans Serif"/>
              <a:cs typeface="Microsoft Sans Serif"/>
            </a:endParaRPr>
          </a:p>
          <a:p>
            <a:pPr marL="293370" indent="-281305">
              <a:lnSpc>
                <a:spcPts val="1445"/>
              </a:lnSpc>
              <a:buClr>
                <a:srgbClr val="E0051C"/>
              </a:buClr>
              <a:buSzPct val="133333"/>
              <a:buFont typeface="Wingdings"/>
              <a:buChar char=""/>
              <a:tabLst>
                <a:tab pos="293370" algn="l"/>
                <a:tab pos="294005" algn="l"/>
              </a:tabLst>
            </a:pPr>
            <a:r>
              <a:rPr sz="135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35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35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35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35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35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35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35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5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35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35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35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35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35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35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35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35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ze</a:t>
            </a:r>
            <a:r>
              <a:rPr sz="135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50" b="1" spc="-10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350" b="1" spc="-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350" b="1" spc="-1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350" b="1" spc="-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350" b="1" spc="-15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350" b="1" spc="-1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350" b="1" spc="-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350" b="1" spc="-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350" b="1" spc="-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350" b="1" spc="-2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35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endParaRPr sz="1350">
              <a:latin typeface="Microsoft Sans Serif"/>
              <a:cs typeface="Microsoft Sans Serif"/>
            </a:endParaRPr>
          </a:p>
          <a:p>
            <a:pPr marL="293370">
              <a:lnSpc>
                <a:spcPts val="1530"/>
              </a:lnSpc>
            </a:pPr>
            <a:r>
              <a:rPr sz="1350" b="1" spc="-70" dirty="0">
                <a:solidFill>
                  <a:srgbClr val="FFFFFF"/>
                </a:solidFill>
                <a:latin typeface="Arial"/>
                <a:cs typeface="Arial"/>
              </a:rPr>
              <a:t>imprenditoriali</a:t>
            </a:r>
            <a:endParaRPr sz="13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18996" y="4171289"/>
            <a:ext cx="217360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2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spc="-18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spc="-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-24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spc="-1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spc="-18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400" b="1" spc="-17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6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400" b="1" spc="-2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spc="-18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400" b="1" spc="-2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3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-18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400" b="1" spc="-2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r>
              <a:rPr sz="1400" b="1" spc="135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2069" y="4853633"/>
            <a:ext cx="64769" cy="129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5"/>
              </a:lnSpc>
            </a:pPr>
            <a:r>
              <a:rPr sz="900" b="1" spc="5" dirty="0">
                <a:solidFill>
                  <a:srgbClr val="666666"/>
                </a:solidFill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01039"/>
            <a:ext cx="9143999" cy="444398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</a:t>
            </a:r>
            <a:r>
              <a:rPr spc="15" dirty="0"/>
              <a:t>l</a:t>
            </a:r>
            <a:r>
              <a:rPr spc="-150" dirty="0"/>
              <a:t> </a:t>
            </a:r>
            <a:r>
              <a:rPr spc="-220" dirty="0"/>
              <a:t>m</a:t>
            </a:r>
            <a:r>
              <a:rPr spc="-95" dirty="0"/>
              <a:t>i</a:t>
            </a:r>
            <a:r>
              <a:rPr spc="-220" dirty="0"/>
              <a:t>n</a:t>
            </a:r>
            <a:r>
              <a:rPr spc="-225" dirty="0"/>
              <a:t>d</a:t>
            </a:r>
            <a:r>
              <a:rPr spc="-285" dirty="0"/>
              <a:t>s</a:t>
            </a:r>
            <a:r>
              <a:rPr spc="-190" dirty="0"/>
              <a:t>e</a:t>
            </a:r>
            <a:r>
              <a:rPr spc="70" dirty="0"/>
              <a:t>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9252" y="56464"/>
            <a:ext cx="2343150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-3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4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18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8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8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35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8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fe</a:t>
            </a:r>
            <a:r>
              <a:rPr sz="18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202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18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23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21085" y="1396301"/>
            <a:ext cx="4157345" cy="2717165"/>
          </a:xfrm>
          <a:prstGeom prst="rect">
            <a:avLst/>
          </a:prstGeom>
          <a:solidFill>
            <a:srgbClr val="000000">
              <a:alpha val="36862"/>
            </a:srgbClr>
          </a:solidFill>
        </p:spPr>
        <p:txBody>
          <a:bodyPr vert="horz" wrap="square" lIns="0" tIns="1270" rIns="0" bIns="0" rtlCol="0">
            <a:spAutoFit/>
          </a:bodyPr>
          <a:lstStyle/>
          <a:p>
            <a:pPr marL="81280" marR="210185">
              <a:lnSpc>
                <a:spcPct val="100000"/>
              </a:lnSpc>
              <a:spcBef>
                <a:spcPts val="10"/>
              </a:spcBef>
            </a:pPr>
            <a:r>
              <a:rPr sz="2400" b="1" spc="-26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19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28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-2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spc="-195" dirty="0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sz="24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2400" b="1" spc="-19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2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1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1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1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8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2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28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-9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tà</a:t>
            </a:r>
            <a:r>
              <a:rPr sz="2400" b="1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19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85" dirty="0">
                <a:solidFill>
                  <a:srgbClr val="FFFFFF"/>
                </a:solidFill>
                <a:latin typeface="Arial"/>
                <a:cs typeface="Arial"/>
              </a:rPr>
              <a:t>r  </a:t>
            </a:r>
            <a:r>
              <a:rPr sz="2400" b="1" spc="-27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b="1" spc="-19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1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1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29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spc="-20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1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26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-28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b="1" spc="-19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2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2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120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2400" b="1" spc="-16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-204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sz="2400" b="1" spc="-160" dirty="0">
                <a:solidFill>
                  <a:srgbClr val="FFFFFF"/>
                </a:solidFill>
                <a:latin typeface="Arial"/>
                <a:cs typeface="Arial"/>
              </a:rPr>
              <a:t>imprenditoriale?</a:t>
            </a:r>
            <a:endParaRPr sz="2400">
              <a:latin typeface="Arial"/>
              <a:cs typeface="Arial"/>
            </a:endParaRPr>
          </a:p>
          <a:p>
            <a:pPr marL="81280" marR="48260" algn="just">
              <a:lnSpc>
                <a:spcPct val="103600"/>
              </a:lnSpc>
              <a:spcBef>
                <a:spcPts val="1895"/>
              </a:spcBef>
            </a:pPr>
            <a:r>
              <a:rPr sz="165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Il </a:t>
            </a:r>
            <a:r>
              <a:rPr sz="165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mondo </a:t>
            </a:r>
            <a:r>
              <a:rPr sz="165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del </a:t>
            </a:r>
            <a:r>
              <a:rPr sz="165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lavoro </a:t>
            </a:r>
            <a:r>
              <a:rPr sz="165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cambia </a:t>
            </a:r>
            <a:r>
              <a:rPr sz="165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velocemente. </a:t>
            </a:r>
            <a:r>
              <a:rPr sz="165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Il </a:t>
            </a:r>
            <a:r>
              <a:rPr sz="165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tuo </a:t>
            </a:r>
            <a:r>
              <a:rPr sz="165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5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mindset </a:t>
            </a:r>
            <a:r>
              <a:rPr sz="165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è</a:t>
            </a:r>
            <a:r>
              <a:rPr sz="165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5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quel</a:t>
            </a:r>
            <a:r>
              <a:rPr sz="165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5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potere </a:t>
            </a:r>
            <a:r>
              <a:rPr sz="165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che,</a:t>
            </a:r>
            <a:r>
              <a:rPr sz="165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5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se</a:t>
            </a:r>
            <a:r>
              <a:rPr sz="165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5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allenato </a:t>
            </a:r>
            <a:r>
              <a:rPr sz="165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fin </a:t>
            </a:r>
            <a:r>
              <a:rPr sz="165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da </a:t>
            </a:r>
            <a:r>
              <a:rPr sz="165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5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subito,</a:t>
            </a:r>
            <a:r>
              <a:rPr sz="165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5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ti </a:t>
            </a:r>
            <a:r>
              <a:rPr sz="165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permetterà </a:t>
            </a:r>
            <a:r>
              <a:rPr sz="165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di </a:t>
            </a:r>
            <a:r>
              <a:rPr sz="165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cavalcare</a:t>
            </a:r>
            <a:r>
              <a:rPr sz="1650" spc="2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5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le </a:t>
            </a:r>
            <a:r>
              <a:rPr sz="165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onde</a:t>
            </a:r>
            <a:r>
              <a:rPr sz="1650" spc="22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5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del </a:t>
            </a:r>
            <a:r>
              <a:rPr sz="165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65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65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6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65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6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65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65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65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65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6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5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se</a:t>
            </a:r>
            <a:r>
              <a:rPr sz="165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650" spc="-160" dirty="0">
                <a:solidFill>
                  <a:srgbClr val="FFFFFF"/>
                </a:solidFill>
                <a:latin typeface="Microsoft Sans Serif"/>
                <a:cs typeface="Microsoft Sans Serif"/>
              </a:rPr>
              <a:t>z</a:t>
            </a:r>
            <a:r>
              <a:rPr sz="165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65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5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ca</a:t>
            </a:r>
            <a:r>
              <a:rPr sz="165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65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65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65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65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16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369" y="4829962"/>
            <a:ext cx="9017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5" dirty="0">
                <a:solidFill>
                  <a:srgbClr val="666666"/>
                </a:solidFill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9936" y="2426220"/>
            <a:ext cx="1859280" cy="317500"/>
          </a:xfrm>
          <a:custGeom>
            <a:avLst/>
            <a:gdLst/>
            <a:ahLst/>
            <a:cxnLst/>
            <a:rect l="l" t="t" r="r" b="b"/>
            <a:pathLst>
              <a:path w="1859280" h="317500">
                <a:moveTo>
                  <a:pt x="1859280" y="6083"/>
                </a:moveTo>
                <a:lnTo>
                  <a:pt x="1853184" y="6083"/>
                </a:lnTo>
                <a:lnTo>
                  <a:pt x="1853184" y="0"/>
                </a:lnTo>
                <a:lnTo>
                  <a:pt x="0" y="0"/>
                </a:lnTo>
                <a:lnTo>
                  <a:pt x="0" y="57899"/>
                </a:lnTo>
                <a:lnTo>
                  <a:pt x="0" y="292595"/>
                </a:lnTo>
                <a:lnTo>
                  <a:pt x="0" y="316979"/>
                </a:lnTo>
                <a:lnTo>
                  <a:pt x="1807464" y="316979"/>
                </a:lnTo>
                <a:lnTo>
                  <a:pt x="1827606" y="312902"/>
                </a:lnTo>
                <a:lnTo>
                  <a:pt x="1844078" y="301790"/>
                </a:lnTo>
                <a:lnTo>
                  <a:pt x="1850275" y="292595"/>
                </a:lnTo>
                <a:lnTo>
                  <a:pt x="1853184" y="292595"/>
                </a:lnTo>
                <a:lnTo>
                  <a:pt x="1853184" y="288302"/>
                </a:lnTo>
                <a:lnTo>
                  <a:pt x="1855190" y="285318"/>
                </a:lnTo>
                <a:lnTo>
                  <a:pt x="1859280" y="265163"/>
                </a:lnTo>
                <a:lnTo>
                  <a:pt x="1859280" y="6083"/>
                </a:lnTo>
                <a:close/>
              </a:path>
            </a:pathLst>
          </a:custGeom>
          <a:solidFill>
            <a:srgbClr val="E204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03094" y="2766136"/>
            <a:ext cx="164592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spc="-180" dirty="0">
                <a:latin typeface="Arial"/>
                <a:cs typeface="Arial"/>
              </a:rPr>
              <a:t>S</a:t>
            </a:r>
            <a:r>
              <a:rPr sz="1200" b="1" spc="-30" dirty="0">
                <a:latin typeface="Arial"/>
                <a:cs typeface="Arial"/>
              </a:rPr>
              <a:t>t</a:t>
            </a:r>
            <a:r>
              <a:rPr sz="1200" b="1" spc="-45" dirty="0">
                <a:latin typeface="Arial"/>
                <a:cs typeface="Arial"/>
              </a:rPr>
              <a:t>u</a:t>
            </a:r>
            <a:r>
              <a:rPr sz="1200" b="1" spc="-110" dirty="0">
                <a:latin typeface="Arial"/>
                <a:cs typeface="Arial"/>
              </a:rPr>
              <a:t>d</a:t>
            </a:r>
            <a:r>
              <a:rPr sz="1200" b="1" spc="-95" dirty="0">
                <a:latin typeface="Arial"/>
                <a:cs typeface="Arial"/>
              </a:rPr>
              <a:t>e</a:t>
            </a:r>
            <a:r>
              <a:rPr sz="1200" b="1" spc="-110" dirty="0">
                <a:latin typeface="Arial"/>
                <a:cs typeface="Arial"/>
              </a:rPr>
              <a:t>n</a:t>
            </a:r>
            <a:r>
              <a:rPr sz="1200" b="1" spc="-5" dirty="0">
                <a:latin typeface="Arial"/>
                <a:cs typeface="Arial"/>
              </a:rPr>
              <a:t>ti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110" dirty="0">
                <a:latin typeface="Arial"/>
                <a:cs typeface="Arial"/>
              </a:rPr>
              <a:t>d</a:t>
            </a:r>
            <a:r>
              <a:rPr sz="1200" b="1" spc="-95" dirty="0">
                <a:latin typeface="Arial"/>
                <a:cs typeface="Arial"/>
              </a:rPr>
              <a:t>e</a:t>
            </a:r>
            <a:r>
              <a:rPr sz="1200" b="1" spc="5" dirty="0">
                <a:latin typeface="Arial"/>
                <a:cs typeface="Arial"/>
              </a:rPr>
              <a:t>l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t</a:t>
            </a:r>
            <a:r>
              <a:rPr sz="1200" b="1" spc="5" dirty="0">
                <a:latin typeface="Arial"/>
                <a:cs typeface="Arial"/>
              </a:rPr>
              <a:t>r</a:t>
            </a:r>
            <a:r>
              <a:rPr sz="1200" b="1" spc="-45" dirty="0">
                <a:latin typeface="Arial"/>
                <a:cs typeface="Arial"/>
              </a:rPr>
              <a:t>i</a:t>
            </a:r>
            <a:r>
              <a:rPr sz="1200" b="1" spc="-95" dirty="0">
                <a:latin typeface="Arial"/>
                <a:cs typeface="Arial"/>
              </a:rPr>
              <a:t>e</a:t>
            </a:r>
            <a:r>
              <a:rPr sz="1200" b="1" spc="-110" dirty="0">
                <a:latin typeface="Arial"/>
                <a:cs typeface="Arial"/>
              </a:rPr>
              <a:t>nn</a:t>
            </a:r>
            <a:r>
              <a:rPr sz="1200" b="1" spc="-45" dirty="0">
                <a:latin typeface="Arial"/>
                <a:cs typeface="Arial"/>
              </a:rPr>
              <a:t>i</a:t>
            </a:r>
            <a:r>
              <a:rPr sz="1200" b="1" spc="-135" dirty="0">
                <a:latin typeface="Arial"/>
                <a:cs typeface="Arial"/>
              </a:rPr>
              <a:t>o</a:t>
            </a:r>
            <a:r>
              <a:rPr sz="1200" b="1" spc="-105" dirty="0">
                <a:latin typeface="Arial"/>
                <a:cs typeface="Arial"/>
              </a:rPr>
              <a:t> </a:t>
            </a:r>
            <a:r>
              <a:rPr sz="1200" spc="-95" dirty="0">
                <a:latin typeface="Microsoft Sans Serif"/>
                <a:cs typeface="Microsoft Sans Serif"/>
              </a:rPr>
              <a:t>d</a:t>
            </a:r>
            <a:r>
              <a:rPr sz="1200" spc="-145" dirty="0">
                <a:latin typeface="Microsoft Sans Serif"/>
                <a:cs typeface="Microsoft Sans Serif"/>
              </a:rPr>
              <a:t>e</a:t>
            </a:r>
            <a:r>
              <a:rPr sz="1200" spc="-95" dirty="0">
                <a:latin typeface="Microsoft Sans Serif"/>
                <a:cs typeface="Microsoft Sans Serif"/>
              </a:rPr>
              <a:t>g</a:t>
            </a:r>
            <a:r>
              <a:rPr sz="1200" spc="10" dirty="0">
                <a:latin typeface="Microsoft Sans Serif"/>
                <a:cs typeface="Microsoft Sans Serif"/>
              </a:rPr>
              <a:t>l</a:t>
            </a:r>
            <a:r>
              <a:rPr sz="1200" dirty="0">
                <a:latin typeface="Microsoft Sans Serif"/>
                <a:cs typeface="Microsoft Sans Serif"/>
              </a:rPr>
              <a:t>i  </a:t>
            </a:r>
            <a:r>
              <a:rPr sz="1200" spc="-50" dirty="0">
                <a:latin typeface="Microsoft Sans Serif"/>
                <a:cs typeface="Microsoft Sans Serif"/>
              </a:rPr>
              <a:t>Is</a:t>
            </a:r>
            <a:r>
              <a:rPr sz="1200" spc="-25" dirty="0">
                <a:latin typeface="Microsoft Sans Serif"/>
                <a:cs typeface="Microsoft Sans Serif"/>
              </a:rPr>
              <a:t>t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50" dirty="0">
                <a:latin typeface="Microsoft Sans Serif"/>
                <a:cs typeface="Microsoft Sans Serif"/>
              </a:rPr>
              <a:t>t</a:t>
            </a:r>
            <a:r>
              <a:rPr sz="1200" spc="-95" dirty="0">
                <a:latin typeface="Microsoft Sans Serif"/>
                <a:cs typeface="Microsoft Sans Serif"/>
              </a:rPr>
              <a:t>u</a:t>
            </a:r>
            <a:r>
              <a:rPr sz="1200" spc="50" dirty="0">
                <a:latin typeface="Microsoft Sans Serif"/>
                <a:cs typeface="Microsoft Sans Serif"/>
              </a:rPr>
              <a:t>t</a:t>
            </a:r>
            <a:r>
              <a:rPr sz="1200" dirty="0">
                <a:latin typeface="Microsoft Sans Serif"/>
                <a:cs typeface="Microsoft Sans Serif"/>
              </a:rPr>
              <a:t>i</a:t>
            </a:r>
            <a:r>
              <a:rPr sz="1200" spc="-114" dirty="0">
                <a:latin typeface="Microsoft Sans Serif"/>
                <a:cs typeface="Microsoft Sans Serif"/>
              </a:rPr>
              <a:t> </a:t>
            </a:r>
            <a:r>
              <a:rPr sz="1200" spc="-229" dirty="0">
                <a:latin typeface="Microsoft Sans Serif"/>
                <a:cs typeface="Microsoft Sans Serif"/>
              </a:rPr>
              <a:t>S</a:t>
            </a:r>
            <a:r>
              <a:rPr sz="1200" spc="-95" dirty="0">
                <a:latin typeface="Microsoft Sans Serif"/>
                <a:cs typeface="Microsoft Sans Serif"/>
              </a:rPr>
              <a:t>up</a:t>
            </a:r>
            <a:r>
              <a:rPr sz="1200" spc="-140" dirty="0">
                <a:latin typeface="Microsoft Sans Serif"/>
                <a:cs typeface="Microsoft Sans Serif"/>
              </a:rPr>
              <a:t>e</a:t>
            </a:r>
            <a:r>
              <a:rPr sz="1200" spc="-20" dirty="0">
                <a:latin typeface="Microsoft Sans Serif"/>
                <a:cs typeface="Microsoft Sans Serif"/>
              </a:rPr>
              <a:t>r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95" dirty="0">
                <a:latin typeface="Microsoft Sans Serif"/>
                <a:cs typeface="Microsoft Sans Serif"/>
              </a:rPr>
              <a:t>o</a:t>
            </a:r>
            <a:r>
              <a:rPr sz="1200" spc="-20" dirty="0">
                <a:latin typeface="Microsoft Sans Serif"/>
                <a:cs typeface="Microsoft Sans Serif"/>
              </a:rPr>
              <a:t>r</a:t>
            </a:r>
            <a:r>
              <a:rPr sz="1200" dirty="0">
                <a:latin typeface="Microsoft Sans Serif"/>
                <a:cs typeface="Microsoft Sans Serif"/>
              </a:rPr>
              <a:t>i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95" dirty="0">
                <a:latin typeface="Microsoft Sans Serif"/>
                <a:cs typeface="Microsoft Sans Serif"/>
              </a:rPr>
              <a:t>d</a:t>
            </a:r>
            <a:r>
              <a:rPr sz="1200" dirty="0">
                <a:latin typeface="Microsoft Sans Serif"/>
                <a:cs typeface="Microsoft Sans Serif"/>
              </a:rPr>
              <a:t>i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114" dirty="0">
                <a:latin typeface="Microsoft Sans Serif"/>
                <a:cs typeface="Microsoft Sans Serif"/>
              </a:rPr>
              <a:t>s</a:t>
            </a:r>
            <a:r>
              <a:rPr sz="1200" spc="-145" dirty="0">
                <a:latin typeface="Microsoft Sans Serif"/>
                <a:cs typeface="Microsoft Sans Serif"/>
              </a:rPr>
              <a:t>e</a:t>
            </a:r>
            <a:r>
              <a:rPr sz="1200" spc="-125" dirty="0">
                <a:latin typeface="Microsoft Sans Serif"/>
                <a:cs typeface="Microsoft Sans Serif"/>
              </a:rPr>
              <a:t>c</a:t>
            </a:r>
            <a:r>
              <a:rPr sz="1200" spc="-95" dirty="0">
                <a:latin typeface="Microsoft Sans Serif"/>
                <a:cs typeface="Microsoft Sans Serif"/>
              </a:rPr>
              <a:t>o</a:t>
            </a:r>
            <a:r>
              <a:rPr sz="1200" spc="-50" dirty="0">
                <a:latin typeface="Microsoft Sans Serif"/>
                <a:cs typeface="Microsoft Sans Serif"/>
              </a:rPr>
              <a:t>n</a:t>
            </a:r>
            <a:r>
              <a:rPr sz="1200" spc="-95" dirty="0">
                <a:latin typeface="Microsoft Sans Serif"/>
                <a:cs typeface="Microsoft Sans Serif"/>
              </a:rPr>
              <a:t>d</a:t>
            </a:r>
            <a:r>
              <a:rPr sz="1200" spc="-65" dirty="0">
                <a:latin typeface="Microsoft Sans Serif"/>
                <a:cs typeface="Microsoft Sans Serif"/>
              </a:rPr>
              <a:t>o  </a:t>
            </a:r>
            <a:r>
              <a:rPr sz="1200" spc="-75" dirty="0">
                <a:latin typeface="Microsoft Sans Serif"/>
                <a:cs typeface="Microsoft Sans Serif"/>
              </a:rPr>
              <a:t>grado: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03094" y="3315411"/>
            <a:ext cx="136969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indent="-171450">
              <a:lnSpc>
                <a:spcPct val="100000"/>
              </a:lnSpc>
              <a:spcBef>
                <a:spcPts val="100"/>
              </a:spcBef>
              <a:buClr>
                <a:srgbClr val="E10018"/>
              </a:buClr>
              <a:buFont typeface="Wingdings"/>
              <a:buChar char=""/>
              <a:tabLst>
                <a:tab pos="184150" algn="l"/>
              </a:tabLst>
            </a:pPr>
            <a:r>
              <a:rPr sz="1200" spc="-100" dirty="0">
                <a:latin typeface="Microsoft Sans Serif"/>
                <a:cs typeface="Microsoft Sans Serif"/>
              </a:rPr>
              <a:t>Licei</a:t>
            </a:r>
            <a:endParaRPr sz="1200">
              <a:latin typeface="Microsoft Sans Serif"/>
              <a:cs typeface="Microsoft Sans Serif"/>
            </a:endParaRPr>
          </a:p>
          <a:p>
            <a:pPr marL="183515" indent="-171450">
              <a:lnSpc>
                <a:spcPct val="100000"/>
              </a:lnSpc>
              <a:spcBef>
                <a:spcPts val="5"/>
              </a:spcBef>
              <a:buClr>
                <a:srgbClr val="E10018"/>
              </a:buClr>
              <a:buFont typeface="Wingdings"/>
              <a:buChar char=""/>
              <a:tabLst>
                <a:tab pos="184150" algn="l"/>
              </a:tabLst>
            </a:pPr>
            <a:r>
              <a:rPr sz="1200" spc="-50" dirty="0">
                <a:latin typeface="Microsoft Sans Serif"/>
                <a:cs typeface="Microsoft Sans Serif"/>
              </a:rPr>
              <a:t>I</a:t>
            </a:r>
            <a:r>
              <a:rPr sz="1200" spc="-30" dirty="0">
                <a:latin typeface="Microsoft Sans Serif"/>
                <a:cs typeface="Microsoft Sans Serif"/>
              </a:rPr>
              <a:t>st</a:t>
            </a:r>
            <a:r>
              <a:rPr sz="1200" spc="-10" dirty="0">
                <a:latin typeface="Microsoft Sans Serif"/>
                <a:cs typeface="Microsoft Sans Serif"/>
              </a:rPr>
              <a:t>i</a:t>
            </a:r>
            <a:r>
              <a:rPr sz="1200" spc="45" dirty="0">
                <a:latin typeface="Microsoft Sans Serif"/>
                <a:cs typeface="Microsoft Sans Serif"/>
              </a:rPr>
              <a:t>t</a:t>
            </a:r>
            <a:r>
              <a:rPr sz="1200" spc="-95" dirty="0">
                <a:latin typeface="Microsoft Sans Serif"/>
                <a:cs typeface="Microsoft Sans Serif"/>
              </a:rPr>
              <a:t>u</a:t>
            </a:r>
            <a:r>
              <a:rPr sz="1200" spc="45" dirty="0">
                <a:latin typeface="Microsoft Sans Serif"/>
                <a:cs typeface="Microsoft Sans Serif"/>
              </a:rPr>
              <a:t>t</a:t>
            </a:r>
            <a:r>
              <a:rPr sz="1200" dirty="0">
                <a:latin typeface="Microsoft Sans Serif"/>
                <a:cs typeface="Microsoft Sans Serif"/>
              </a:rPr>
              <a:t>i</a:t>
            </a:r>
            <a:r>
              <a:rPr sz="1200" spc="-114" dirty="0">
                <a:latin typeface="Microsoft Sans Serif"/>
                <a:cs typeface="Microsoft Sans Serif"/>
              </a:rPr>
              <a:t> </a:t>
            </a:r>
            <a:r>
              <a:rPr sz="1200" spc="-150" dirty="0">
                <a:latin typeface="Microsoft Sans Serif"/>
                <a:cs typeface="Microsoft Sans Serif"/>
              </a:rPr>
              <a:t>T</a:t>
            </a:r>
            <a:r>
              <a:rPr sz="1200" spc="-155" dirty="0">
                <a:latin typeface="Microsoft Sans Serif"/>
                <a:cs typeface="Microsoft Sans Serif"/>
              </a:rPr>
              <a:t>e</a:t>
            </a:r>
            <a:r>
              <a:rPr sz="1200" spc="-125" dirty="0">
                <a:latin typeface="Microsoft Sans Serif"/>
                <a:cs typeface="Microsoft Sans Serif"/>
              </a:rPr>
              <a:t>c</a:t>
            </a:r>
            <a:r>
              <a:rPr sz="1200" spc="-50" dirty="0">
                <a:latin typeface="Microsoft Sans Serif"/>
                <a:cs typeface="Microsoft Sans Serif"/>
              </a:rPr>
              <a:t>n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125" dirty="0">
                <a:latin typeface="Microsoft Sans Serif"/>
                <a:cs typeface="Microsoft Sans Serif"/>
              </a:rPr>
              <a:t>c</a:t>
            </a:r>
            <a:r>
              <a:rPr sz="1200" dirty="0">
                <a:latin typeface="Microsoft Sans Serif"/>
                <a:cs typeface="Microsoft Sans Serif"/>
              </a:rPr>
              <a:t>i</a:t>
            </a:r>
            <a:endParaRPr sz="1200">
              <a:latin typeface="Microsoft Sans Serif"/>
              <a:cs typeface="Microsoft Sans Serif"/>
            </a:endParaRPr>
          </a:p>
          <a:p>
            <a:pPr marL="183515" indent="-171450">
              <a:lnSpc>
                <a:spcPct val="100000"/>
              </a:lnSpc>
              <a:buClr>
                <a:srgbClr val="E10018"/>
              </a:buClr>
              <a:buFont typeface="Wingdings"/>
              <a:buChar char=""/>
              <a:tabLst>
                <a:tab pos="184150" algn="l"/>
              </a:tabLst>
            </a:pPr>
            <a:r>
              <a:rPr sz="1200" spc="-50" dirty="0">
                <a:latin typeface="Microsoft Sans Serif"/>
                <a:cs typeface="Microsoft Sans Serif"/>
              </a:rPr>
              <a:t>I</a:t>
            </a:r>
            <a:r>
              <a:rPr sz="1200" spc="-40" dirty="0">
                <a:latin typeface="Microsoft Sans Serif"/>
                <a:cs typeface="Microsoft Sans Serif"/>
              </a:rPr>
              <a:t>st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45" dirty="0">
                <a:latin typeface="Microsoft Sans Serif"/>
                <a:cs typeface="Microsoft Sans Serif"/>
              </a:rPr>
              <a:t>t</a:t>
            </a:r>
            <a:r>
              <a:rPr sz="1200" spc="-100" dirty="0">
                <a:latin typeface="Microsoft Sans Serif"/>
                <a:cs typeface="Microsoft Sans Serif"/>
              </a:rPr>
              <a:t>u</a:t>
            </a:r>
            <a:r>
              <a:rPr sz="1200" spc="45" dirty="0">
                <a:latin typeface="Microsoft Sans Serif"/>
                <a:cs typeface="Microsoft Sans Serif"/>
              </a:rPr>
              <a:t>t</a:t>
            </a:r>
            <a:r>
              <a:rPr sz="1200" dirty="0">
                <a:latin typeface="Microsoft Sans Serif"/>
                <a:cs typeface="Microsoft Sans Serif"/>
              </a:rPr>
              <a:t>i</a:t>
            </a:r>
            <a:r>
              <a:rPr sz="1200" spc="-114" dirty="0">
                <a:latin typeface="Microsoft Sans Serif"/>
                <a:cs typeface="Microsoft Sans Serif"/>
              </a:rPr>
              <a:t> </a:t>
            </a:r>
            <a:r>
              <a:rPr sz="1200" spc="-95" dirty="0">
                <a:latin typeface="Microsoft Sans Serif"/>
                <a:cs typeface="Microsoft Sans Serif"/>
              </a:rPr>
              <a:t>p</a:t>
            </a:r>
            <a:r>
              <a:rPr sz="1200" spc="-25" dirty="0">
                <a:latin typeface="Microsoft Sans Serif"/>
                <a:cs typeface="Microsoft Sans Serif"/>
              </a:rPr>
              <a:t>r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r>
              <a:rPr sz="1200" spc="-5" dirty="0">
                <a:latin typeface="Microsoft Sans Serif"/>
                <a:cs typeface="Microsoft Sans Serif"/>
              </a:rPr>
              <a:t>f</a:t>
            </a:r>
            <a:r>
              <a:rPr sz="1200" spc="-145" dirty="0">
                <a:latin typeface="Microsoft Sans Serif"/>
                <a:cs typeface="Microsoft Sans Serif"/>
              </a:rPr>
              <a:t>e</a:t>
            </a:r>
            <a:r>
              <a:rPr sz="1200" spc="-100" dirty="0">
                <a:latin typeface="Microsoft Sans Serif"/>
                <a:cs typeface="Microsoft Sans Serif"/>
              </a:rPr>
              <a:t>ss</a:t>
            </a:r>
            <a:r>
              <a:rPr sz="1200" spc="-40" dirty="0">
                <a:latin typeface="Microsoft Sans Serif"/>
                <a:cs typeface="Microsoft Sans Serif"/>
              </a:rPr>
              <a:t>i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r>
              <a:rPr sz="1200" spc="-50" dirty="0">
                <a:latin typeface="Microsoft Sans Serif"/>
                <a:cs typeface="Microsoft Sans Serif"/>
              </a:rPr>
              <a:t>n</a:t>
            </a:r>
            <a:r>
              <a:rPr sz="1200" spc="-100" dirty="0">
                <a:latin typeface="Microsoft Sans Serif"/>
                <a:cs typeface="Microsoft Sans Serif"/>
              </a:rPr>
              <a:t>a</a:t>
            </a:r>
            <a:r>
              <a:rPr sz="1200" spc="10" dirty="0">
                <a:latin typeface="Microsoft Sans Serif"/>
                <a:cs typeface="Microsoft Sans Serif"/>
              </a:rPr>
              <a:t>l</a:t>
            </a:r>
            <a:r>
              <a:rPr sz="1200" dirty="0">
                <a:latin typeface="Microsoft Sans Serif"/>
                <a:cs typeface="Microsoft Sans Serif"/>
              </a:rPr>
              <a:t>i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14016" y="2420111"/>
            <a:ext cx="1853564" cy="323215"/>
          </a:xfrm>
          <a:custGeom>
            <a:avLst/>
            <a:gdLst/>
            <a:ahLst/>
            <a:cxnLst/>
            <a:rect l="l" t="t" r="r" b="b"/>
            <a:pathLst>
              <a:path w="1853564" h="323214">
                <a:moveTo>
                  <a:pt x="1853184" y="0"/>
                </a:moveTo>
                <a:lnTo>
                  <a:pt x="0" y="0"/>
                </a:lnTo>
                <a:lnTo>
                  <a:pt x="0" y="58928"/>
                </a:lnTo>
                <a:lnTo>
                  <a:pt x="0" y="292608"/>
                </a:lnTo>
                <a:lnTo>
                  <a:pt x="0" y="323088"/>
                </a:lnTo>
                <a:lnTo>
                  <a:pt x="1800352" y="323088"/>
                </a:lnTo>
                <a:lnTo>
                  <a:pt x="1820926" y="318947"/>
                </a:lnTo>
                <a:lnTo>
                  <a:pt x="1837715" y="307632"/>
                </a:lnTo>
                <a:lnTo>
                  <a:pt x="1847837" y="292608"/>
                </a:lnTo>
                <a:lnTo>
                  <a:pt x="1853184" y="292608"/>
                </a:lnTo>
                <a:lnTo>
                  <a:pt x="1853184" y="270256"/>
                </a:lnTo>
                <a:lnTo>
                  <a:pt x="1853184" y="6096"/>
                </a:lnTo>
                <a:lnTo>
                  <a:pt x="1853184" y="0"/>
                </a:lnTo>
                <a:close/>
              </a:path>
            </a:pathLst>
          </a:custGeom>
          <a:solidFill>
            <a:srgbClr val="E204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0939" y="2759201"/>
            <a:ext cx="18053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85" dirty="0">
                <a:latin typeface="Microsoft Sans Serif"/>
                <a:cs typeface="Microsoft Sans Serif"/>
              </a:rPr>
              <a:t>P</a:t>
            </a:r>
            <a:r>
              <a:rPr sz="1200" spc="-25" dirty="0">
                <a:latin typeface="Microsoft Sans Serif"/>
                <a:cs typeface="Microsoft Sans Serif"/>
              </a:rPr>
              <a:t>r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r>
              <a:rPr sz="1200" spc="-95" dirty="0">
                <a:latin typeface="Microsoft Sans Serif"/>
                <a:cs typeface="Microsoft Sans Serif"/>
              </a:rPr>
              <a:t>g</a:t>
            </a:r>
            <a:r>
              <a:rPr sz="1200" spc="-25" dirty="0">
                <a:latin typeface="Microsoft Sans Serif"/>
                <a:cs typeface="Microsoft Sans Serif"/>
              </a:rPr>
              <a:t>r</a:t>
            </a:r>
            <a:r>
              <a:rPr sz="1200" spc="-100" dirty="0">
                <a:latin typeface="Microsoft Sans Serif"/>
                <a:cs typeface="Microsoft Sans Serif"/>
              </a:rPr>
              <a:t>a</a:t>
            </a:r>
            <a:r>
              <a:rPr sz="1200" spc="-40" dirty="0">
                <a:latin typeface="Microsoft Sans Serif"/>
                <a:cs typeface="Microsoft Sans Serif"/>
              </a:rPr>
              <a:t>mm</a:t>
            </a:r>
            <a:r>
              <a:rPr sz="1200" spc="-114" dirty="0">
                <a:latin typeface="Microsoft Sans Serif"/>
                <a:cs typeface="Microsoft Sans Serif"/>
              </a:rPr>
              <a:t>a</a:t>
            </a:r>
            <a:r>
              <a:rPr sz="1200" spc="-110" dirty="0">
                <a:latin typeface="Microsoft Sans Serif"/>
                <a:cs typeface="Microsoft Sans Serif"/>
              </a:rPr>
              <a:t> </a:t>
            </a:r>
            <a:r>
              <a:rPr sz="1200" spc="-95" dirty="0">
                <a:latin typeface="Microsoft Sans Serif"/>
                <a:cs typeface="Microsoft Sans Serif"/>
              </a:rPr>
              <a:t>d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95" dirty="0">
                <a:latin typeface="Microsoft Sans Serif"/>
                <a:cs typeface="Microsoft Sans Serif"/>
              </a:rPr>
              <a:t>d</a:t>
            </a:r>
            <a:r>
              <a:rPr sz="1200" spc="-100" dirty="0">
                <a:latin typeface="Microsoft Sans Serif"/>
                <a:cs typeface="Microsoft Sans Serif"/>
              </a:rPr>
              <a:t>a</a:t>
            </a:r>
            <a:r>
              <a:rPr sz="1200" spc="45" dirty="0">
                <a:latin typeface="Microsoft Sans Serif"/>
                <a:cs typeface="Microsoft Sans Serif"/>
              </a:rPr>
              <a:t>tt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125" dirty="0">
                <a:latin typeface="Microsoft Sans Serif"/>
                <a:cs typeface="Microsoft Sans Serif"/>
              </a:rPr>
              <a:t>c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100" dirty="0">
                <a:latin typeface="Microsoft Sans Serif"/>
                <a:cs typeface="Microsoft Sans Serif"/>
              </a:rPr>
              <a:t>a</a:t>
            </a:r>
            <a:r>
              <a:rPr sz="1200" spc="-50" dirty="0">
                <a:latin typeface="Microsoft Sans Serif"/>
                <a:cs typeface="Microsoft Sans Serif"/>
              </a:rPr>
              <a:t>nn</a:t>
            </a:r>
            <a:r>
              <a:rPr sz="1200" spc="-100" dirty="0">
                <a:latin typeface="Microsoft Sans Serif"/>
                <a:cs typeface="Microsoft Sans Serif"/>
              </a:rPr>
              <a:t>ua</a:t>
            </a:r>
            <a:r>
              <a:rPr sz="1200" spc="10" dirty="0">
                <a:latin typeface="Microsoft Sans Serif"/>
                <a:cs typeface="Microsoft Sans Serif"/>
              </a:rPr>
              <a:t>l</a:t>
            </a:r>
            <a:r>
              <a:rPr sz="1200" spc="-125" dirty="0">
                <a:latin typeface="Microsoft Sans Serif"/>
                <a:cs typeface="Microsoft Sans Serif"/>
              </a:rPr>
              <a:t>e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125" dirty="0">
                <a:latin typeface="Microsoft Sans Serif"/>
                <a:cs typeface="Microsoft Sans Serif"/>
              </a:rPr>
              <a:t>c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r>
              <a:rPr sz="1200" spc="-45" dirty="0">
                <a:latin typeface="Microsoft Sans Serif"/>
                <a:cs typeface="Microsoft Sans Serif"/>
              </a:rPr>
              <a:t>m</a:t>
            </a:r>
            <a:r>
              <a:rPr sz="1200" spc="-95" dirty="0">
                <a:latin typeface="Microsoft Sans Serif"/>
                <a:cs typeface="Microsoft Sans Serif"/>
              </a:rPr>
              <a:t>p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r>
              <a:rPr sz="1200" spc="-60" dirty="0">
                <a:latin typeface="Microsoft Sans Serif"/>
                <a:cs typeface="Microsoft Sans Serif"/>
              </a:rPr>
              <a:t>sto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100" dirty="0">
                <a:latin typeface="Microsoft Sans Serif"/>
                <a:cs typeface="Microsoft Sans Serif"/>
              </a:rPr>
              <a:t>d</a:t>
            </a:r>
            <a:r>
              <a:rPr sz="1200" spc="-95" dirty="0">
                <a:latin typeface="Microsoft Sans Serif"/>
                <a:cs typeface="Microsoft Sans Serif"/>
              </a:rPr>
              <a:t>a</a:t>
            </a:r>
            <a:r>
              <a:rPr sz="1200" spc="-55" dirty="0">
                <a:latin typeface="Microsoft Sans Serif"/>
                <a:cs typeface="Microsoft Sans Serif"/>
              </a:rPr>
              <a:t>: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0939" y="3124911"/>
            <a:ext cx="1574800" cy="1307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indent="-171450">
              <a:lnSpc>
                <a:spcPct val="100000"/>
              </a:lnSpc>
              <a:spcBef>
                <a:spcPts val="100"/>
              </a:spcBef>
              <a:buClr>
                <a:srgbClr val="E10018"/>
              </a:buClr>
              <a:buFont typeface="Wingdings"/>
              <a:buChar char=""/>
              <a:tabLst>
                <a:tab pos="184150" algn="l"/>
              </a:tabLst>
            </a:pPr>
            <a:r>
              <a:rPr sz="1200" spc="-250" dirty="0">
                <a:latin typeface="Microsoft Sans Serif"/>
                <a:cs typeface="Microsoft Sans Serif"/>
              </a:rPr>
              <a:t>C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r>
              <a:rPr sz="1200" spc="-50" dirty="0">
                <a:latin typeface="Microsoft Sans Serif"/>
                <a:cs typeface="Microsoft Sans Serif"/>
              </a:rPr>
              <a:t>n</a:t>
            </a:r>
            <a:r>
              <a:rPr sz="1200" spc="45" dirty="0">
                <a:latin typeface="Microsoft Sans Serif"/>
                <a:cs typeface="Microsoft Sans Serif"/>
              </a:rPr>
              <a:t>t</a:t>
            </a:r>
            <a:r>
              <a:rPr sz="1200" spc="-145" dirty="0">
                <a:latin typeface="Microsoft Sans Serif"/>
                <a:cs typeface="Microsoft Sans Serif"/>
              </a:rPr>
              <a:t>e</a:t>
            </a:r>
            <a:r>
              <a:rPr sz="1200" spc="-50" dirty="0">
                <a:latin typeface="Microsoft Sans Serif"/>
                <a:cs typeface="Microsoft Sans Serif"/>
              </a:rPr>
              <a:t>n</a:t>
            </a:r>
            <a:r>
              <a:rPr sz="1200" spc="-95" dirty="0">
                <a:latin typeface="Microsoft Sans Serif"/>
                <a:cs typeface="Microsoft Sans Serif"/>
              </a:rPr>
              <a:t>u</a:t>
            </a:r>
            <a:r>
              <a:rPr sz="1200" spc="45" dirty="0">
                <a:latin typeface="Microsoft Sans Serif"/>
                <a:cs typeface="Microsoft Sans Serif"/>
              </a:rPr>
              <a:t>t</a:t>
            </a:r>
            <a:r>
              <a:rPr sz="1200" dirty="0">
                <a:latin typeface="Microsoft Sans Serif"/>
                <a:cs typeface="Microsoft Sans Serif"/>
              </a:rPr>
              <a:t>i</a:t>
            </a:r>
            <a:r>
              <a:rPr sz="1200" spc="-7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f</a:t>
            </a:r>
            <a:r>
              <a:rPr sz="1200" spc="-25" dirty="0">
                <a:latin typeface="Microsoft Sans Serif"/>
                <a:cs typeface="Microsoft Sans Serif"/>
              </a:rPr>
              <a:t>r</a:t>
            </a:r>
            <a:r>
              <a:rPr sz="1200" spc="-95" dirty="0">
                <a:latin typeface="Microsoft Sans Serif"/>
                <a:cs typeface="Microsoft Sans Serif"/>
              </a:rPr>
              <a:t>u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100" dirty="0">
                <a:latin typeface="Microsoft Sans Serif"/>
                <a:cs typeface="Microsoft Sans Serif"/>
              </a:rPr>
              <a:t>b</a:t>
            </a:r>
            <a:r>
              <a:rPr sz="1200" spc="10" dirty="0">
                <a:latin typeface="Microsoft Sans Serif"/>
                <a:cs typeface="Microsoft Sans Serif"/>
              </a:rPr>
              <a:t>il</a:t>
            </a:r>
            <a:r>
              <a:rPr sz="1200" dirty="0">
                <a:latin typeface="Microsoft Sans Serif"/>
                <a:cs typeface="Microsoft Sans Serif"/>
              </a:rPr>
              <a:t>i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100" dirty="0">
                <a:latin typeface="Microsoft Sans Serif"/>
                <a:cs typeface="Microsoft Sans Serif"/>
              </a:rPr>
              <a:t>su</a:t>
            </a:r>
            <a:endParaRPr sz="1200">
              <a:latin typeface="Microsoft Sans Serif"/>
              <a:cs typeface="Microsoft Sans Serif"/>
            </a:endParaRPr>
          </a:p>
          <a:p>
            <a:pPr marL="183515">
              <a:lnSpc>
                <a:spcPct val="100000"/>
              </a:lnSpc>
              <a:spcBef>
                <a:spcPts val="5"/>
              </a:spcBef>
            </a:pPr>
            <a:r>
              <a:rPr sz="1200" b="1" spc="-114" dirty="0">
                <a:latin typeface="Arial"/>
                <a:cs typeface="Arial"/>
              </a:rPr>
              <a:t>p</a:t>
            </a:r>
            <a:r>
              <a:rPr sz="1200" b="1" spc="-50" dirty="0">
                <a:latin typeface="Arial"/>
                <a:cs typeface="Arial"/>
              </a:rPr>
              <a:t>i</a:t>
            </a:r>
            <a:r>
              <a:rPr sz="1200" b="1" spc="-95" dirty="0">
                <a:latin typeface="Arial"/>
                <a:cs typeface="Arial"/>
              </a:rPr>
              <a:t>a</a:t>
            </a:r>
            <a:r>
              <a:rPr sz="1200" b="1" spc="30" dirty="0">
                <a:latin typeface="Arial"/>
                <a:cs typeface="Arial"/>
              </a:rPr>
              <a:t>t</a:t>
            </a:r>
            <a:r>
              <a:rPr sz="1200" b="1" spc="25" dirty="0">
                <a:latin typeface="Arial"/>
                <a:cs typeface="Arial"/>
              </a:rPr>
              <a:t>t</a:t>
            </a:r>
            <a:r>
              <a:rPr sz="1200" b="1" spc="-95" dirty="0">
                <a:latin typeface="Arial"/>
                <a:cs typeface="Arial"/>
              </a:rPr>
              <a:t>a</a:t>
            </a:r>
            <a:r>
              <a:rPr sz="1200" b="1" spc="-20" dirty="0">
                <a:latin typeface="Arial"/>
                <a:cs typeface="Arial"/>
              </a:rPr>
              <a:t>f</a:t>
            </a:r>
            <a:r>
              <a:rPr sz="1200" b="1" spc="-114" dirty="0">
                <a:latin typeface="Arial"/>
                <a:cs typeface="Arial"/>
              </a:rPr>
              <a:t>o</a:t>
            </a:r>
            <a:r>
              <a:rPr sz="1200" b="1" spc="-40" dirty="0">
                <a:latin typeface="Arial"/>
                <a:cs typeface="Arial"/>
              </a:rPr>
              <a:t>r</a:t>
            </a:r>
            <a:r>
              <a:rPr sz="1200" b="1" spc="-110" dirty="0">
                <a:latin typeface="Arial"/>
                <a:cs typeface="Arial"/>
              </a:rPr>
              <a:t>m</a:t>
            </a:r>
            <a:r>
              <a:rPr sz="1200" b="1" spc="-80" dirty="0">
                <a:latin typeface="Arial"/>
                <a:cs typeface="Arial"/>
              </a:rPr>
              <a:t>a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14" dirty="0">
                <a:latin typeface="Arial"/>
                <a:cs typeface="Arial"/>
              </a:rPr>
              <a:t>on</a:t>
            </a:r>
            <a:r>
              <a:rPr sz="1200" b="1" spc="-5" dirty="0">
                <a:latin typeface="Arial"/>
                <a:cs typeface="Arial"/>
              </a:rPr>
              <a:t>l</a:t>
            </a:r>
            <a:r>
              <a:rPr sz="1200" b="1" spc="-50" dirty="0">
                <a:latin typeface="Arial"/>
                <a:cs typeface="Arial"/>
              </a:rPr>
              <a:t>i</a:t>
            </a:r>
            <a:r>
              <a:rPr sz="1200" b="1" spc="-114" dirty="0">
                <a:latin typeface="Arial"/>
                <a:cs typeface="Arial"/>
              </a:rPr>
              <a:t>n</a:t>
            </a:r>
            <a:r>
              <a:rPr sz="1200" b="1" spc="-100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  <a:p>
            <a:pPr marL="183515" marR="5080" indent="-171450">
              <a:lnSpc>
                <a:spcPct val="100000"/>
              </a:lnSpc>
              <a:buClr>
                <a:srgbClr val="E10018"/>
              </a:buClr>
              <a:buFont typeface="Wingdings"/>
              <a:buChar char=""/>
              <a:tabLst>
                <a:tab pos="184150" algn="l"/>
              </a:tabLst>
            </a:pP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114" dirty="0">
                <a:latin typeface="Arial"/>
                <a:cs typeface="Arial"/>
              </a:rPr>
              <a:t>n</a:t>
            </a:r>
            <a:r>
              <a:rPr sz="1200" b="1" spc="-145" dirty="0">
                <a:latin typeface="Arial"/>
                <a:cs typeface="Arial"/>
              </a:rPr>
              <a:t>c</a:t>
            </a:r>
            <a:r>
              <a:rPr sz="1200" b="1" spc="-114" dirty="0">
                <a:latin typeface="Arial"/>
                <a:cs typeface="Arial"/>
              </a:rPr>
              <a:t>on</a:t>
            </a:r>
            <a:r>
              <a:rPr sz="1200" b="1" spc="-10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40" dirty="0">
                <a:latin typeface="Arial"/>
                <a:cs typeface="Arial"/>
              </a:rPr>
              <a:t>i</a:t>
            </a:r>
            <a:r>
              <a:rPr sz="1200" b="1" spc="-95" dirty="0">
                <a:latin typeface="Arial"/>
                <a:cs typeface="Arial"/>
              </a:rPr>
              <a:t> </a:t>
            </a:r>
            <a:r>
              <a:rPr sz="1200" spc="-125" dirty="0">
                <a:latin typeface="Microsoft Sans Serif"/>
                <a:cs typeface="Microsoft Sans Serif"/>
              </a:rPr>
              <a:t>c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r>
              <a:rPr sz="1200" spc="-65" dirty="0">
                <a:latin typeface="Microsoft Sans Serif"/>
                <a:cs typeface="Microsoft Sans Serif"/>
              </a:rPr>
              <a:t>n</a:t>
            </a:r>
            <a:r>
              <a:rPr sz="1200" spc="35" dirty="0">
                <a:latin typeface="Microsoft Sans Serif"/>
                <a:cs typeface="Microsoft Sans Serif"/>
              </a:rPr>
              <a:t> </a:t>
            </a:r>
            <a:r>
              <a:rPr sz="1200" b="1" spc="-100" dirty="0">
                <a:latin typeface="Arial"/>
                <a:cs typeface="Arial"/>
              </a:rPr>
              <a:t>e</a:t>
            </a:r>
            <a:r>
              <a:rPr sz="1200" b="1" spc="-110" dirty="0">
                <a:latin typeface="Arial"/>
                <a:cs typeface="Arial"/>
              </a:rPr>
              <a:t>d</a:t>
            </a:r>
            <a:r>
              <a:rPr sz="1200" b="1" spc="-114" dirty="0">
                <a:latin typeface="Arial"/>
                <a:cs typeface="Arial"/>
              </a:rPr>
              <a:t>u</a:t>
            </a:r>
            <a:r>
              <a:rPr sz="1200" b="1" spc="-145" dirty="0">
                <a:latin typeface="Arial"/>
                <a:cs typeface="Arial"/>
              </a:rPr>
              <a:t>c</a:t>
            </a:r>
            <a:r>
              <a:rPr sz="1200" b="1" spc="-95" dirty="0">
                <a:latin typeface="Arial"/>
                <a:cs typeface="Arial"/>
              </a:rPr>
              <a:t>a</a:t>
            </a:r>
            <a:r>
              <a:rPr sz="1200" b="1" spc="-35" dirty="0">
                <a:latin typeface="Arial"/>
                <a:cs typeface="Arial"/>
              </a:rPr>
              <a:t>t</a:t>
            </a:r>
            <a:r>
              <a:rPr sz="1200" b="1" spc="-45" dirty="0">
                <a:latin typeface="Arial"/>
                <a:cs typeface="Arial"/>
              </a:rPr>
              <a:t>o</a:t>
            </a:r>
            <a:r>
              <a:rPr sz="1200" b="1" spc="-40" dirty="0">
                <a:latin typeface="Arial"/>
                <a:cs typeface="Arial"/>
              </a:rPr>
              <a:t>ri  </a:t>
            </a:r>
            <a:r>
              <a:rPr sz="1200" spc="-150" dirty="0">
                <a:latin typeface="Microsoft Sans Serif"/>
                <a:cs typeface="Microsoft Sans Serif"/>
              </a:rPr>
              <a:t>U</a:t>
            </a:r>
            <a:r>
              <a:rPr sz="1200" spc="-50" dirty="0">
                <a:latin typeface="Microsoft Sans Serif"/>
                <a:cs typeface="Microsoft Sans Serif"/>
              </a:rPr>
              <a:t>n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250" dirty="0">
                <a:latin typeface="Microsoft Sans Serif"/>
                <a:cs typeface="Microsoft Sans Serif"/>
              </a:rPr>
              <a:t>C</a:t>
            </a:r>
            <a:r>
              <a:rPr sz="1200" spc="-25" dirty="0">
                <a:latin typeface="Microsoft Sans Serif"/>
                <a:cs typeface="Microsoft Sans Serif"/>
              </a:rPr>
              <a:t>r</a:t>
            </a:r>
            <a:r>
              <a:rPr sz="1200" spc="-145" dirty="0">
                <a:latin typeface="Microsoft Sans Serif"/>
                <a:cs typeface="Microsoft Sans Serif"/>
              </a:rPr>
              <a:t>e</a:t>
            </a:r>
            <a:r>
              <a:rPr sz="1200" spc="-100" dirty="0">
                <a:latin typeface="Microsoft Sans Serif"/>
                <a:cs typeface="Microsoft Sans Serif"/>
              </a:rPr>
              <a:t>d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45" dirty="0">
                <a:latin typeface="Microsoft Sans Serif"/>
                <a:cs typeface="Microsoft Sans Serif"/>
              </a:rPr>
              <a:t>t</a:t>
            </a:r>
            <a:r>
              <a:rPr sz="1200" spc="60" dirty="0">
                <a:latin typeface="Microsoft Sans Serif"/>
                <a:cs typeface="Microsoft Sans Serif"/>
              </a:rPr>
              <a:t>/</a:t>
            </a:r>
            <a:r>
              <a:rPr sz="1200" spc="-150" dirty="0">
                <a:latin typeface="Microsoft Sans Serif"/>
                <a:cs typeface="Microsoft Sans Serif"/>
              </a:rPr>
              <a:t>U</a:t>
            </a:r>
            <a:r>
              <a:rPr sz="1200" spc="-50" dirty="0">
                <a:latin typeface="Microsoft Sans Serif"/>
                <a:cs typeface="Microsoft Sans Serif"/>
              </a:rPr>
              <a:t>n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265" dirty="0">
                <a:latin typeface="Microsoft Sans Serif"/>
                <a:cs typeface="Microsoft Sans Serif"/>
              </a:rPr>
              <a:t>G</a:t>
            </a:r>
            <a:r>
              <a:rPr sz="1200" spc="-145" dirty="0">
                <a:latin typeface="Microsoft Sans Serif"/>
                <a:cs typeface="Microsoft Sans Serif"/>
              </a:rPr>
              <a:t>e</a:t>
            </a:r>
            <a:r>
              <a:rPr sz="1200" spc="-50" dirty="0">
                <a:latin typeface="Microsoft Sans Serif"/>
                <a:cs typeface="Microsoft Sans Serif"/>
              </a:rPr>
              <a:t>n</a:t>
            </a:r>
            <a:r>
              <a:rPr sz="1200" spc="-120" dirty="0">
                <a:latin typeface="Microsoft Sans Serif"/>
                <a:cs typeface="Microsoft Sans Serif"/>
              </a:rPr>
              <a:t>s</a:t>
            </a:r>
            <a:r>
              <a:rPr sz="1200" spc="-125" dirty="0">
                <a:latin typeface="Microsoft Sans Serif"/>
                <a:cs typeface="Microsoft Sans Serif"/>
              </a:rPr>
              <a:t> </a:t>
            </a:r>
            <a:r>
              <a:rPr sz="1200" spc="-70" dirty="0">
                <a:latin typeface="Microsoft Sans Serif"/>
                <a:cs typeface="Microsoft Sans Serif"/>
              </a:rPr>
              <a:t>(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40" dirty="0">
                <a:latin typeface="Microsoft Sans Serif"/>
                <a:cs typeface="Microsoft Sans Serif"/>
              </a:rPr>
              <a:t>n  </a:t>
            </a:r>
            <a:r>
              <a:rPr sz="1200" spc="-70" dirty="0">
                <a:latin typeface="Microsoft Sans Serif"/>
                <a:cs typeface="Microsoft Sans Serif"/>
              </a:rPr>
              <a:t>presenza/online)</a:t>
            </a:r>
            <a:endParaRPr sz="1200">
              <a:latin typeface="Microsoft Sans Serif"/>
              <a:cs typeface="Microsoft Sans Serif"/>
            </a:endParaRPr>
          </a:p>
          <a:p>
            <a:pPr marL="183515" marR="119380" indent="-171450">
              <a:lnSpc>
                <a:spcPct val="100000"/>
              </a:lnSpc>
              <a:spcBef>
                <a:spcPts val="5"/>
              </a:spcBef>
              <a:buClr>
                <a:srgbClr val="E10018"/>
              </a:buClr>
              <a:buFont typeface="Wingdings"/>
              <a:buChar char=""/>
              <a:tabLst>
                <a:tab pos="184150" algn="l"/>
              </a:tabLst>
            </a:pPr>
            <a:r>
              <a:rPr sz="1200" spc="-180" dirty="0">
                <a:latin typeface="Microsoft Sans Serif"/>
                <a:cs typeface="Microsoft Sans Serif"/>
              </a:rPr>
              <a:t>A</a:t>
            </a:r>
            <a:r>
              <a:rPr sz="1200" spc="45" dirty="0">
                <a:latin typeface="Microsoft Sans Serif"/>
                <a:cs typeface="Microsoft Sans Serif"/>
              </a:rPr>
              <a:t>tt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55" dirty="0">
                <a:latin typeface="Microsoft Sans Serif"/>
                <a:cs typeface="Microsoft Sans Serif"/>
              </a:rPr>
              <a:t>v</a:t>
            </a:r>
            <a:r>
              <a:rPr sz="1200" spc="-10" dirty="0">
                <a:latin typeface="Microsoft Sans Serif"/>
                <a:cs typeface="Microsoft Sans Serif"/>
              </a:rPr>
              <a:t>i</a:t>
            </a:r>
            <a:r>
              <a:rPr sz="1200" spc="45" dirty="0">
                <a:latin typeface="Microsoft Sans Serif"/>
                <a:cs typeface="Microsoft Sans Serif"/>
              </a:rPr>
              <a:t>t</a:t>
            </a:r>
            <a:r>
              <a:rPr sz="1200" spc="-114" dirty="0">
                <a:latin typeface="Microsoft Sans Serif"/>
                <a:cs typeface="Microsoft Sans Serif"/>
              </a:rPr>
              <a:t>à</a:t>
            </a:r>
            <a:r>
              <a:rPr sz="1200" spc="-65" dirty="0">
                <a:latin typeface="Microsoft Sans Serif"/>
                <a:cs typeface="Microsoft Sans Serif"/>
              </a:rPr>
              <a:t> </a:t>
            </a:r>
            <a:r>
              <a:rPr sz="1200" spc="-145" dirty="0">
                <a:latin typeface="Microsoft Sans Serif"/>
                <a:cs typeface="Microsoft Sans Serif"/>
              </a:rPr>
              <a:t>e</a:t>
            </a:r>
            <a:r>
              <a:rPr sz="1200" spc="-90" dirty="0">
                <a:latin typeface="Microsoft Sans Serif"/>
                <a:cs typeface="Microsoft Sans Serif"/>
              </a:rPr>
              <a:t>s</a:t>
            </a:r>
            <a:r>
              <a:rPr sz="1200" spc="-125" dirty="0">
                <a:latin typeface="Microsoft Sans Serif"/>
                <a:cs typeface="Microsoft Sans Serif"/>
              </a:rPr>
              <a:t>p</a:t>
            </a:r>
            <a:r>
              <a:rPr sz="1200" spc="-145" dirty="0">
                <a:latin typeface="Microsoft Sans Serif"/>
                <a:cs typeface="Microsoft Sans Serif"/>
              </a:rPr>
              <a:t>e</a:t>
            </a:r>
            <a:r>
              <a:rPr sz="1200" spc="-25" dirty="0">
                <a:latin typeface="Microsoft Sans Serif"/>
                <a:cs typeface="Microsoft Sans Serif"/>
              </a:rPr>
              <a:t>r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145" dirty="0">
                <a:latin typeface="Microsoft Sans Serif"/>
                <a:cs typeface="Microsoft Sans Serif"/>
              </a:rPr>
              <a:t>e</a:t>
            </a:r>
            <a:r>
              <a:rPr sz="1200" spc="-50" dirty="0">
                <a:latin typeface="Microsoft Sans Serif"/>
                <a:cs typeface="Microsoft Sans Serif"/>
              </a:rPr>
              <a:t>n</a:t>
            </a:r>
            <a:r>
              <a:rPr sz="1200" spc="-130" dirty="0">
                <a:latin typeface="Microsoft Sans Serif"/>
                <a:cs typeface="Microsoft Sans Serif"/>
              </a:rPr>
              <a:t>z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100" dirty="0">
                <a:latin typeface="Microsoft Sans Serif"/>
                <a:cs typeface="Microsoft Sans Serif"/>
              </a:rPr>
              <a:t>a</a:t>
            </a:r>
            <a:r>
              <a:rPr sz="1200" spc="10" dirty="0">
                <a:latin typeface="Microsoft Sans Serif"/>
                <a:cs typeface="Microsoft Sans Serif"/>
              </a:rPr>
              <a:t>l</a:t>
            </a:r>
            <a:r>
              <a:rPr sz="1200" dirty="0">
                <a:latin typeface="Microsoft Sans Serif"/>
                <a:cs typeface="Microsoft Sans Serif"/>
              </a:rPr>
              <a:t>i  </a:t>
            </a:r>
            <a:r>
              <a:rPr sz="1200" spc="45" dirty="0">
                <a:latin typeface="Microsoft Sans Serif"/>
                <a:cs typeface="Microsoft Sans Serif"/>
              </a:rPr>
              <a:t>t</a:t>
            </a:r>
            <a:r>
              <a:rPr sz="1200" spc="-25" dirty="0">
                <a:latin typeface="Microsoft Sans Serif"/>
                <a:cs typeface="Microsoft Sans Serif"/>
              </a:rPr>
              <a:t>r</a:t>
            </a:r>
            <a:r>
              <a:rPr sz="1200" spc="-100" dirty="0">
                <a:latin typeface="Microsoft Sans Serif"/>
                <a:cs typeface="Microsoft Sans Serif"/>
              </a:rPr>
              <a:t>a</a:t>
            </a:r>
            <a:r>
              <a:rPr sz="1200" spc="-40" dirty="0">
                <a:latin typeface="Microsoft Sans Serif"/>
                <a:cs typeface="Microsoft Sans Serif"/>
              </a:rPr>
              <a:t>m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45" dirty="0">
                <a:latin typeface="Microsoft Sans Serif"/>
                <a:cs typeface="Microsoft Sans Serif"/>
              </a:rPr>
              <a:t>t</a:t>
            </a:r>
            <a:r>
              <a:rPr sz="1200" spc="-125" dirty="0">
                <a:latin typeface="Microsoft Sans Serif"/>
                <a:cs typeface="Microsoft Sans Serif"/>
              </a:rPr>
              <a:t>e</a:t>
            </a:r>
            <a:r>
              <a:rPr sz="1200" spc="-90" dirty="0">
                <a:latin typeface="Microsoft Sans Serif"/>
                <a:cs typeface="Microsoft Sans Serif"/>
              </a:rPr>
              <a:t> </a:t>
            </a:r>
            <a:r>
              <a:rPr sz="1200" b="1" spc="-114" dirty="0">
                <a:latin typeface="Arial"/>
                <a:cs typeface="Arial"/>
              </a:rPr>
              <a:t>p</a:t>
            </a:r>
            <a:r>
              <a:rPr sz="1200" b="1" spc="-40" dirty="0">
                <a:latin typeface="Arial"/>
                <a:cs typeface="Arial"/>
              </a:rPr>
              <a:t>r</a:t>
            </a:r>
            <a:r>
              <a:rPr sz="1200" b="1" spc="-114" dirty="0">
                <a:latin typeface="Arial"/>
                <a:cs typeface="Arial"/>
              </a:rPr>
              <a:t>o</a:t>
            </a:r>
            <a:r>
              <a:rPr sz="1200" b="1" spc="-50" dirty="0">
                <a:latin typeface="Arial"/>
                <a:cs typeface="Arial"/>
              </a:rPr>
              <a:t>j</a:t>
            </a:r>
            <a:r>
              <a:rPr sz="1200" b="1" spc="-100" dirty="0">
                <a:latin typeface="Arial"/>
                <a:cs typeface="Arial"/>
              </a:rPr>
              <a:t>e</a:t>
            </a:r>
            <a:r>
              <a:rPr sz="1200" b="1" spc="-145" dirty="0">
                <a:latin typeface="Arial"/>
                <a:cs typeface="Arial"/>
              </a:rPr>
              <a:t>c</a:t>
            </a:r>
            <a:r>
              <a:rPr sz="1200" b="1" spc="30" dirty="0">
                <a:latin typeface="Arial"/>
                <a:cs typeface="Arial"/>
              </a:rPr>
              <a:t>t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140" dirty="0">
                <a:latin typeface="Arial"/>
                <a:cs typeface="Arial"/>
              </a:rPr>
              <a:t>w</a:t>
            </a:r>
            <a:r>
              <a:rPr sz="1200" b="1" spc="-90" dirty="0">
                <a:latin typeface="Arial"/>
                <a:cs typeface="Arial"/>
              </a:rPr>
              <a:t>o</a:t>
            </a:r>
            <a:r>
              <a:rPr sz="1200" b="1" spc="-40" dirty="0">
                <a:latin typeface="Arial"/>
                <a:cs typeface="Arial"/>
              </a:rPr>
              <a:t>r</a:t>
            </a:r>
            <a:r>
              <a:rPr sz="1200" b="1" spc="-125" dirty="0">
                <a:latin typeface="Arial"/>
                <a:cs typeface="Arial"/>
              </a:rPr>
              <a:t>k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9936" y="2426207"/>
            <a:ext cx="1853564" cy="29273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493395">
              <a:lnSpc>
                <a:spcPct val="100000"/>
              </a:lnSpc>
              <a:spcBef>
                <a:spcPts val="340"/>
              </a:spcBef>
            </a:pPr>
            <a:r>
              <a:rPr sz="1400" b="1" spc="-200" dirty="0">
                <a:solidFill>
                  <a:srgbClr val="FFFFFF"/>
                </a:solidFill>
                <a:latin typeface="Arial"/>
                <a:cs typeface="Arial"/>
              </a:rPr>
              <a:t>STRUTTURA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8096" y="2420111"/>
            <a:ext cx="1853564" cy="323215"/>
          </a:xfrm>
          <a:custGeom>
            <a:avLst/>
            <a:gdLst/>
            <a:ahLst/>
            <a:cxnLst/>
            <a:rect l="l" t="t" r="r" b="b"/>
            <a:pathLst>
              <a:path w="1853564" h="323214">
                <a:moveTo>
                  <a:pt x="1853184" y="0"/>
                </a:moveTo>
                <a:lnTo>
                  <a:pt x="0" y="0"/>
                </a:lnTo>
                <a:lnTo>
                  <a:pt x="0" y="58928"/>
                </a:lnTo>
                <a:lnTo>
                  <a:pt x="0" y="292608"/>
                </a:lnTo>
                <a:lnTo>
                  <a:pt x="0" y="323088"/>
                </a:lnTo>
                <a:lnTo>
                  <a:pt x="1800352" y="323088"/>
                </a:lnTo>
                <a:lnTo>
                  <a:pt x="1820926" y="318947"/>
                </a:lnTo>
                <a:lnTo>
                  <a:pt x="1837715" y="307632"/>
                </a:lnTo>
                <a:lnTo>
                  <a:pt x="1847837" y="292608"/>
                </a:lnTo>
                <a:lnTo>
                  <a:pt x="1853184" y="292608"/>
                </a:lnTo>
                <a:lnTo>
                  <a:pt x="1853184" y="270256"/>
                </a:lnTo>
                <a:lnTo>
                  <a:pt x="1853184" y="6096"/>
                </a:lnTo>
                <a:lnTo>
                  <a:pt x="1853184" y="0"/>
                </a:lnTo>
                <a:close/>
              </a:path>
            </a:pathLst>
          </a:custGeom>
          <a:solidFill>
            <a:srgbClr val="E204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39369" y="37922"/>
            <a:ext cx="3140075" cy="6299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005"/>
              </a:lnSpc>
              <a:spcBef>
                <a:spcPts val="125"/>
              </a:spcBef>
            </a:pPr>
            <a:r>
              <a:rPr sz="1800" b="0" spc="-345" dirty="0">
                <a:latin typeface="Microsoft Sans Serif"/>
                <a:cs typeface="Microsoft Sans Serif"/>
              </a:rPr>
              <a:t>S</a:t>
            </a:r>
            <a:r>
              <a:rPr sz="1800" b="0" spc="-30" dirty="0">
                <a:latin typeface="Microsoft Sans Serif"/>
                <a:cs typeface="Microsoft Sans Serif"/>
              </a:rPr>
              <a:t>t</a:t>
            </a:r>
            <a:r>
              <a:rPr sz="1800" b="0" spc="-40" dirty="0">
                <a:latin typeface="Microsoft Sans Serif"/>
                <a:cs typeface="Microsoft Sans Serif"/>
              </a:rPr>
              <a:t>a</a:t>
            </a:r>
            <a:r>
              <a:rPr sz="1800" b="0" spc="-30" dirty="0">
                <a:latin typeface="Microsoft Sans Serif"/>
                <a:cs typeface="Microsoft Sans Serif"/>
              </a:rPr>
              <a:t>r</a:t>
            </a:r>
            <a:r>
              <a:rPr sz="1800" b="0" spc="-15" dirty="0">
                <a:latin typeface="Microsoft Sans Serif"/>
                <a:cs typeface="Microsoft Sans Serif"/>
              </a:rPr>
              <a:t>t</a:t>
            </a:r>
            <a:r>
              <a:rPr sz="1800" b="0" spc="-10" dirty="0">
                <a:latin typeface="Microsoft Sans Serif"/>
                <a:cs typeface="Microsoft Sans Serif"/>
              </a:rPr>
              <a:t>u</a:t>
            </a:r>
            <a:r>
              <a:rPr sz="1800" b="0" spc="-90" dirty="0">
                <a:latin typeface="Microsoft Sans Serif"/>
                <a:cs typeface="Microsoft Sans Serif"/>
              </a:rPr>
              <a:t>p</a:t>
            </a:r>
            <a:r>
              <a:rPr sz="1800" b="0" spc="-190" dirty="0">
                <a:latin typeface="Microsoft Sans Serif"/>
                <a:cs typeface="Microsoft Sans Serif"/>
              </a:rPr>
              <a:t> </a:t>
            </a:r>
            <a:r>
              <a:rPr sz="1800" b="0" spc="-200" dirty="0">
                <a:latin typeface="Microsoft Sans Serif"/>
                <a:cs typeface="Microsoft Sans Serif"/>
              </a:rPr>
              <a:t>Yo</a:t>
            </a:r>
            <a:r>
              <a:rPr sz="1800" b="0" spc="-165" dirty="0">
                <a:latin typeface="Microsoft Sans Serif"/>
                <a:cs typeface="Microsoft Sans Serif"/>
              </a:rPr>
              <a:t>u</a:t>
            </a:r>
            <a:r>
              <a:rPr sz="1800" b="0" spc="-50" dirty="0">
                <a:latin typeface="Microsoft Sans Serif"/>
                <a:cs typeface="Microsoft Sans Serif"/>
              </a:rPr>
              <a:t>r</a:t>
            </a:r>
            <a:r>
              <a:rPr sz="1800" b="0" spc="-125" dirty="0">
                <a:latin typeface="Microsoft Sans Serif"/>
                <a:cs typeface="Microsoft Sans Serif"/>
              </a:rPr>
              <a:t> </a:t>
            </a:r>
            <a:r>
              <a:rPr sz="1800" b="0" spc="-335" dirty="0">
                <a:latin typeface="Microsoft Sans Serif"/>
                <a:cs typeface="Microsoft Sans Serif"/>
              </a:rPr>
              <a:t>L</a:t>
            </a:r>
            <a:r>
              <a:rPr sz="1800" b="0" spc="15" dirty="0">
                <a:latin typeface="Microsoft Sans Serif"/>
                <a:cs typeface="Microsoft Sans Serif"/>
              </a:rPr>
              <a:t>i</a:t>
            </a:r>
            <a:r>
              <a:rPr sz="1800" b="0" spc="-75" dirty="0">
                <a:latin typeface="Microsoft Sans Serif"/>
                <a:cs typeface="Microsoft Sans Serif"/>
              </a:rPr>
              <a:t>fe</a:t>
            </a:r>
            <a:r>
              <a:rPr sz="1800" b="0" spc="-110" dirty="0">
                <a:latin typeface="Microsoft Sans Serif"/>
                <a:cs typeface="Microsoft Sans Serif"/>
              </a:rPr>
              <a:t> </a:t>
            </a:r>
            <a:r>
              <a:rPr sz="1800" b="0" spc="-45" dirty="0">
                <a:latin typeface="Microsoft Sans Serif"/>
                <a:cs typeface="Microsoft Sans Serif"/>
              </a:rPr>
              <a:t>202</a:t>
            </a:r>
            <a:r>
              <a:rPr sz="1800" b="0" spc="-40" dirty="0">
                <a:latin typeface="Microsoft Sans Serif"/>
                <a:cs typeface="Microsoft Sans Serif"/>
              </a:rPr>
              <a:t>2</a:t>
            </a:r>
            <a:r>
              <a:rPr sz="1800" b="0" spc="-75" dirty="0">
                <a:latin typeface="Microsoft Sans Serif"/>
                <a:cs typeface="Microsoft Sans Serif"/>
              </a:rPr>
              <a:t>-</a:t>
            </a:r>
            <a:r>
              <a:rPr sz="1800" b="0" spc="-45" dirty="0">
                <a:latin typeface="Microsoft Sans Serif"/>
                <a:cs typeface="Microsoft Sans Serif"/>
              </a:rPr>
              <a:t>23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2725"/>
              </a:lnSpc>
            </a:pPr>
            <a:r>
              <a:rPr spc="-445" dirty="0"/>
              <a:t>C</a:t>
            </a:r>
            <a:r>
              <a:rPr spc="-140" dirty="0"/>
              <a:t>a</a:t>
            </a:r>
            <a:r>
              <a:rPr spc="-120" dirty="0"/>
              <a:t>r</a:t>
            </a:r>
            <a:r>
              <a:rPr spc="-140" dirty="0"/>
              <a:t>a</a:t>
            </a:r>
            <a:r>
              <a:rPr spc="-55" dirty="0"/>
              <a:t>tteri</a:t>
            </a:r>
            <a:r>
              <a:rPr spc="-280" dirty="0"/>
              <a:t>s</a:t>
            </a:r>
            <a:r>
              <a:rPr spc="-5" dirty="0"/>
              <a:t>t</a:t>
            </a:r>
            <a:r>
              <a:rPr spc="-25" dirty="0"/>
              <a:t>i</a:t>
            </a:r>
            <a:r>
              <a:rPr spc="-280" dirty="0"/>
              <a:t>c</a:t>
            </a:r>
            <a:r>
              <a:rPr spc="-220" dirty="0"/>
              <a:t>h</a:t>
            </a:r>
            <a:r>
              <a:rPr spc="-195" dirty="0"/>
              <a:t>e</a:t>
            </a:r>
            <a:r>
              <a:rPr spc="-130" dirty="0"/>
              <a:t> </a:t>
            </a:r>
            <a:r>
              <a:rPr spc="-220" dirty="0"/>
              <a:t>p</a:t>
            </a:r>
            <a:r>
              <a:rPr spc="-120" dirty="0"/>
              <a:t>r</a:t>
            </a:r>
            <a:r>
              <a:rPr spc="-95" dirty="0"/>
              <a:t>i</a:t>
            </a:r>
            <a:r>
              <a:rPr spc="-220" dirty="0"/>
              <a:t>n</a:t>
            </a:r>
            <a:r>
              <a:rPr spc="-280" dirty="0"/>
              <a:t>c</a:t>
            </a:r>
            <a:r>
              <a:rPr spc="-95" dirty="0"/>
              <a:t>i</a:t>
            </a:r>
            <a:r>
              <a:rPr spc="-220" dirty="0"/>
              <a:t>p</a:t>
            </a:r>
            <a:r>
              <a:rPr spc="-140" dirty="0"/>
              <a:t>a</a:t>
            </a:r>
            <a:r>
              <a:rPr spc="5" dirty="0"/>
              <a:t>l</a:t>
            </a:r>
            <a:r>
              <a:rPr spc="-80" dirty="0"/>
              <a:t>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578222" y="2759201"/>
            <a:ext cx="184150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35" dirty="0">
                <a:latin typeface="Arial"/>
                <a:cs typeface="Arial"/>
              </a:rPr>
              <a:t>P</a:t>
            </a:r>
            <a:r>
              <a:rPr sz="1200" b="1" spc="-100" dirty="0">
                <a:latin typeface="Arial"/>
                <a:cs typeface="Arial"/>
              </a:rPr>
              <a:t>e</a:t>
            </a:r>
            <a:r>
              <a:rPr sz="1200" b="1" spc="-40" dirty="0">
                <a:latin typeface="Arial"/>
                <a:cs typeface="Arial"/>
              </a:rPr>
              <a:t>r</a:t>
            </a:r>
            <a:r>
              <a:rPr sz="1200" b="1" spc="-145" dirty="0">
                <a:latin typeface="Arial"/>
                <a:cs typeface="Arial"/>
              </a:rPr>
              <a:t>c</a:t>
            </a:r>
            <a:r>
              <a:rPr sz="1200" b="1" spc="-114" dirty="0">
                <a:latin typeface="Arial"/>
                <a:cs typeface="Arial"/>
              </a:rPr>
              <a:t>o</a:t>
            </a:r>
            <a:r>
              <a:rPr sz="1200" b="1" spc="-40" dirty="0">
                <a:latin typeface="Arial"/>
                <a:cs typeface="Arial"/>
              </a:rPr>
              <a:t>r</a:t>
            </a:r>
            <a:r>
              <a:rPr sz="1200" b="1" spc="-145" dirty="0">
                <a:latin typeface="Arial"/>
                <a:cs typeface="Arial"/>
              </a:rPr>
              <a:t>s</a:t>
            </a:r>
            <a:r>
              <a:rPr sz="1200" b="1" spc="-135" dirty="0">
                <a:latin typeface="Arial"/>
                <a:cs typeface="Arial"/>
              </a:rPr>
              <a:t>o</a:t>
            </a:r>
            <a:r>
              <a:rPr sz="1200" b="1" spc="-120" dirty="0">
                <a:latin typeface="Arial"/>
                <a:cs typeface="Arial"/>
              </a:rPr>
              <a:t> </a:t>
            </a:r>
            <a:r>
              <a:rPr sz="1200" b="1" spc="-110" dirty="0">
                <a:latin typeface="Arial"/>
                <a:cs typeface="Arial"/>
              </a:rPr>
              <a:t>d</a:t>
            </a:r>
            <a:r>
              <a:rPr sz="1200" b="1" spc="-40" dirty="0">
                <a:latin typeface="Arial"/>
                <a:cs typeface="Arial"/>
              </a:rPr>
              <a:t>i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100" dirty="0">
                <a:latin typeface="Arial"/>
                <a:cs typeface="Arial"/>
              </a:rPr>
              <a:t>e</a:t>
            </a:r>
            <a:r>
              <a:rPr sz="1200" b="1" spc="-110" dirty="0">
                <a:latin typeface="Arial"/>
                <a:cs typeface="Arial"/>
              </a:rPr>
              <a:t>d</a:t>
            </a:r>
            <a:r>
              <a:rPr sz="1200" b="1" spc="-114" dirty="0">
                <a:latin typeface="Arial"/>
                <a:cs typeface="Arial"/>
              </a:rPr>
              <a:t>u</a:t>
            </a:r>
            <a:r>
              <a:rPr sz="1200" b="1" spc="-145" dirty="0">
                <a:latin typeface="Arial"/>
                <a:cs typeface="Arial"/>
              </a:rPr>
              <a:t>c</a:t>
            </a:r>
            <a:r>
              <a:rPr sz="1200" b="1" spc="-95" dirty="0">
                <a:latin typeface="Arial"/>
                <a:cs typeface="Arial"/>
              </a:rPr>
              <a:t>a</a:t>
            </a:r>
            <a:r>
              <a:rPr sz="1200" b="1" spc="-125" dirty="0">
                <a:latin typeface="Arial"/>
                <a:cs typeface="Arial"/>
              </a:rPr>
              <a:t>z</a:t>
            </a:r>
            <a:r>
              <a:rPr sz="1200" b="1" spc="-50" dirty="0">
                <a:latin typeface="Arial"/>
                <a:cs typeface="Arial"/>
              </a:rPr>
              <a:t>i</a:t>
            </a:r>
            <a:r>
              <a:rPr sz="1200" b="1" spc="-114" dirty="0">
                <a:latin typeface="Arial"/>
                <a:cs typeface="Arial"/>
              </a:rPr>
              <a:t>on</a:t>
            </a:r>
            <a:r>
              <a:rPr sz="1200" b="1" spc="-65" dirty="0">
                <a:latin typeface="Arial"/>
                <a:cs typeface="Arial"/>
              </a:rPr>
              <a:t>e  </a:t>
            </a:r>
            <a:r>
              <a:rPr sz="1200" b="1" spc="-114" dirty="0">
                <a:latin typeface="Arial"/>
                <a:cs typeface="Arial"/>
              </a:rPr>
              <a:t>b</a:t>
            </a:r>
            <a:r>
              <a:rPr sz="1200" b="1" spc="-95" dirty="0">
                <a:latin typeface="Arial"/>
                <a:cs typeface="Arial"/>
              </a:rPr>
              <a:t>a</a:t>
            </a:r>
            <a:r>
              <a:rPr sz="1200" b="1" spc="-114" dirty="0">
                <a:latin typeface="Arial"/>
                <a:cs typeface="Arial"/>
              </a:rPr>
              <a:t>n</a:t>
            </a:r>
            <a:r>
              <a:rPr sz="1200" b="1" spc="-145" dirty="0">
                <a:latin typeface="Arial"/>
                <a:cs typeface="Arial"/>
              </a:rPr>
              <a:t>c</a:t>
            </a:r>
            <a:r>
              <a:rPr sz="1200" b="1" spc="-95" dirty="0">
                <a:latin typeface="Arial"/>
                <a:cs typeface="Arial"/>
              </a:rPr>
              <a:t>a</a:t>
            </a:r>
            <a:r>
              <a:rPr sz="1200" b="1" spc="-40" dirty="0">
                <a:latin typeface="Arial"/>
                <a:cs typeface="Arial"/>
              </a:rPr>
              <a:t>r</a:t>
            </a:r>
            <a:r>
              <a:rPr sz="1200" b="1" spc="-50" dirty="0">
                <a:latin typeface="Arial"/>
                <a:cs typeface="Arial"/>
              </a:rPr>
              <a:t>i</a:t>
            </a:r>
            <a:r>
              <a:rPr sz="1200" b="1" spc="-95" dirty="0">
                <a:latin typeface="Arial"/>
                <a:cs typeface="Arial"/>
              </a:rPr>
              <a:t>a</a:t>
            </a:r>
            <a:r>
              <a:rPr sz="1200" spc="-100" dirty="0">
                <a:latin typeface="Microsoft Sans Serif"/>
                <a:cs typeface="Microsoft Sans Serif"/>
              </a:rPr>
              <a:t>,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125" dirty="0">
                <a:latin typeface="Microsoft Sans Serif"/>
                <a:cs typeface="Microsoft Sans Serif"/>
              </a:rPr>
              <a:t>c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r>
              <a:rPr sz="1200" spc="-60" dirty="0">
                <a:latin typeface="Microsoft Sans Serif"/>
                <a:cs typeface="Microsoft Sans Serif"/>
              </a:rPr>
              <a:t>n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95" dirty="0">
                <a:latin typeface="Microsoft Sans Serif"/>
                <a:cs typeface="Microsoft Sans Serif"/>
              </a:rPr>
              <a:t>p</a:t>
            </a:r>
            <a:r>
              <a:rPr sz="1200" spc="-25" dirty="0">
                <a:latin typeface="Microsoft Sans Serif"/>
                <a:cs typeface="Microsoft Sans Serif"/>
              </a:rPr>
              <a:t>r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r>
              <a:rPr sz="1200" spc="10" dirty="0">
                <a:latin typeface="Microsoft Sans Serif"/>
                <a:cs typeface="Microsoft Sans Serif"/>
              </a:rPr>
              <a:t>j</a:t>
            </a:r>
            <a:r>
              <a:rPr sz="1200" spc="-145" dirty="0">
                <a:latin typeface="Microsoft Sans Serif"/>
                <a:cs typeface="Microsoft Sans Serif"/>
              </a:rPr>
              <a:t>e</a:t>
            </a:r>
            <a:r>
              <a:rPr sz="1200" spc="-125" dirty="0">
                <a:latin typeface="Microsoft Sans Serif"/>
                <a:cs typeface="Microsoft Sans Serif"/>
              </a:rPr>
              <a:t>c</a:t>
            </a:r>
            <a:r>
              <a:rPr sz="1200" spc="45" dirty="0">
                <a:latin typeface="Microsoft Sans Serif"/>
                <a:cs typeface="Microsoft Sans Serif"/>
              </a:rPr>
              <a:t>t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55" dirty="0">
                <a:latin typeface="Microsoft Sans Serif"/>
                <a:cs typeface="Microsoft Sans Serif"/>
              </a:rPr>
              <a:t>w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r>
              <a:rPr sz="1200" spc="-25" dirty="0">
                <a:latin typeface="Microsoft Sans Serif"/>
                <a:cs typeface="Microsoft Sans Serif"/>
              </a:rPr>
              <a:t>r</a:t>
            </a:r>
            <a:r>
              <a:rPr sz="1200" spc="-100" dirty="0">
                <a:latin typeface="Microsoft Sans Serif"/>
                <a:cs typeface="Microsoft Sans Serif"/>
              </a:rPr>
              <a:t>k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spc="-95" dirty="0">
                <a:latin typeface="Microsoft Sans Serif"/>
                <a:cs typeface="Microsoft Sans Serif"/>
              </a:rPr>
              <a:t>p</a:t>
            </a:r>
            <a:r>
              <a:rPr sz="1200" spc="-145" dirty="0">
                <a:latin typeface="Microsoft Sans Serif"/>
                <a:cs typeface="Microsoft Sans Serif"/>
              </a:rPr>
              <a:t>e</a:t>
            </a:r>
            <a:r>
              <a:rPr sz="1200" spc="-35" dirty="0">
                <a:latin typeface="Microsoft Sans Serif"/>
                <a:cs typeface="Microsoft Sans Serif"/>
              </a:rPr>
              <a:t>r  </a:t>
            </a:r>
            <a:r>
              <a:rPr sz="1200" spc="10" dirty="0">
                <a:latin typeface="Microsoft Sans Serif"/>
                <a:cs typeface="Microsoft Sans Serif"/>
              </a:rPr>
              <a:t>l</a:t>
            </a:r>
            <a:r>
              <a:rPr sz="1200" spc="-110" dirty="0">
                <a:latin typeface="Microsoft Sans Serif"/>
                <a:cs typeface="Microsoft Sans Serif"/>
              </a:rPr>
              <a:t>a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125" dirty="0">
                <a:latin typeface="Microsoft Sans Serif"/>
                <a:cs typeface="Microsoft Sans Serif"/>
              </a:rPr>
              <a:t>c</a:t>
            </a:r>
            <a:r>
              <a:rPr sz="1200" spc="-25" dirty="0">
                <a:latin typeface="Microsoft Sans Serif"/>
                <a:cs typeface="Microsoft Sans Serif"/>
              </a:rPr>
              <a:t>r</a:t>
            </a:r>
            <a:r>
              <a:rPr sz="1200" spc="-145" dirty="0">
                <a:latin typeface="Microsoft Sans Serif"/>
                <a:cs typeface="Microsoft Sans Serif"/>
              </a:rPr>
              <a:t>e</a:t>
            </a:r>
            <a:r>
              <a:rPr sz="1200" spc="-95" dirty="0">
                <a:latin typeface="Microsoft Sans Serif"/>
                <a:cs typeface="Microsoft Sans Serif"/>
              </a:rPr>
              <a:t>a</a:t>
            </a:r>
            <a:r>
              <a:rPr sz="1200" spc="-130" dirty="0">
                <a:latin typeface="Microsoft Sans Serif"/>
                <a:cs typeface="Microsoft Sans Serif"/>
              </a:rPr>
              <a:t>z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r>
              <a:rPr sz="1200" spc="-50" dirty="0">
                <a:latin typeface="Microsoft Sans Serif"/>
                <a:cs typeface="Microsoft Sans Serif"/>
              </a:rPr>
              <a:t>n</a:t>
            </a:r>
            <a:r>
              <a:rPr sz="1200" spc="-125" dirty="0">
                <a:latin typeface="Microsoft Sans Serif"/>
                <a:cs typeface="Microsoft Sans Serif"/>
              </a:rPr>
              <a:t>e</a:t>
            </a:r>
            <a:r>
              <a:rPr sz="1200" spc="-50" dirty="0">
                <a:latin typeface="Microsoft Sans Serif"/>
                <a:cs typeface="Microsoft Sans Serif"/>
              </a:rPr>
              <a:t> </a:t>
            </a:r>
            <a:r>
              <a:rPr sz="1200" spc="-100" dirty="0">
                <a:latin typeface="Microsoft Sans Serif"/>
                <a:cs typeface="Microsoft Sans Serif"/>
              </a:rPr>
              <a:t>d</a:t>
            </a:r>
            <a:r>
              <a:rPr sz="1200" dirty="0">
                <a:latin typeface="Microsoft Sans Serif"/>
                <a:cs typeface="Microsoft Sans Serif"/>
              </a:rPr>
              <a:t>i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95" dirty="0">
                <a:latin typeface="Microsoft Sans Serif"/>
                <a:cs typeface="Microsoft Sans Serif"/>
              </a:rPr>
              <a:t>u</a:t>
            </a:r>
            <a:r>
              <a:rPr sz="1200" spc="-40" dirty="0">
                <a:latin typeface="Microsoft Sans Serif"/>
                <a:cs typeface="Microsoft Sans Serif"/>
              </a:rPr>
              <a:t>n  </a:t>
            </a:r>
            <a:r>
              <a:rPr sz="1200" spc="-95" dirty="0">
                <a:latin typeface="Microsoft Sans Serif"/>
                <a:cs typeface="Microsoft Sans Serif"/>
              </a:rPr>
              <a:t>p</a:t>
            </a:r>
            <a:r>
              <a:rPr sz="1200" spc="-25" dirty="0">
                <a:latin typeface="Microsoft Sans Serif"/>
                <a:cs typeface="Microsoft Sans Serif"/>
              </a:rPr>
              <a:t>r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r>
              <a:rPr sz="1200" spc="-95" dirty="0">
                <a:latin typeface="Microsoft Sans Serif"/>
                <a:cs typeface="Microsoft Sans Serif"/>
              </a:rPr>
              <a:t>d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r>
              <a:rPr sz="1200" spc="45" dirty="0">
                <a:latin typeface="Microsoft Sans Serif"/>
                <a:cs typeface="Microsoft Sans Serif"/>
              </a:rPr>
              <a:t>tt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r>
              <a:rPr sz="1200" spc="45" dirty="0">
                <a:latin typeface="Microsoft Sans Serif"/>
                <a:cs typeface="Microsoft Sans Serif"/>
              </a:rPr>
              <a:t>/</a:t>
            </a:r>
            <a:r>
              <a:rPr sz="1200" spc="-114" dirty="0">
                <a:latin typeface="Microsoft Sans Serif"/>
                <a:cs typeface="Microsoft Sans Serif"/>
              </a:rPr>
              <a:t>s</a:t>
            </a:r>
            <a:r>
              <a:rPr sz="1200" spc="-150" dirty="0">
                <a:latin typeface="Microsoft Sans Serif"/>
                <a:cs typeface="Microsoft Sans Serif"/>
              </a:rPr>
              <a:t>e</a:t>
            </a:r>
            <a:r>
              <a:rPr sz="1200" spc="-25" dirty="0">
                <a:latin typeface="Microsoft Sans Serif"/>
                <a:cs typeface="Microsoft Sans Serif"/>
              </a:rPr>
              <a:t>r</a:t>
            </a:r>
            <a:r>
              <a:rPr sz="1200" spc="-55" dirty="0">
                <a:latin typeface="Microsoft Sans Serif"/>
                <a:cs typeface="Microsoft Sans Serif"/>
              </a:rPr>
              <a:t>v</a:t>
            </a:r>
            <a:r>
              <a:rPr sz="1200" spc="-10" dirty="0">
                <a:latin typeface="Microsoft Sans Serif"/>
                <a:cs typeface="Microsoft Sans Serif"/>
              </a:rPr>
              <a:t>i</a:t>
            </a:r>
            <a:r>
              <a:rPr sz="1200" spc="-130" dirty="0">
                <a:latin typeface="Microsoft Sans Serif"/>
                <a:cs typeface="Microsoft Sans Serif"/>
              </a:rPr>
              <a:t>z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65" dirty="0">
                <a:latin typeface="Microsoft Sans Serif"/>
                <a:cs typeface="Microsoft Sans Serif"/>
              </a:rPr>
              <a:t>n </a:t>
            </a:r>
            <a:r>
              <a:rPr sz="1200" spc="-100" dirty="0">
                <a:latin typeface="Microsoft Sans Serif"/>
                <a:cs typeface="Microsoft Sans Serif"/>
              </a:rPr>
              <a:t>a</a:t>
            </a:r>
            <a:r>
              <a:rPr sz="1200" spc="-40" dirty="0">
                <a:latin typeface="Microsoft Sans Serif"/>
                <a:cs typeface="Microsoft Sans Serif"/>
              </a:rPr>
              <a:t>m</a:t>
            </a:r>
            <a:r>
              <a:rPr sz="1200" spc="-95" dirty="0">
                <a:latin typeface="Microsoft Sans Serif"/>
                <a:cs typeface="Microsoft Sans Serif"/>
              </a:rPr>
              <a:t>b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45" dirty="0">
                <a:latin typeface="Microsoft Sans Serif"/>
                <a:cs typeface="Microsoft Sans Serif"/>
              </a:rPr>
              <a:t>t</a:t>
            </a:r>
            <a:r>
              <a:rPr sz="1200" spc="-65" dirty="0">
                <a:latin typeface="Microsoft Sans Serif"/>
                <a:cs typeface="Microsoft Sans Serif"/>
              </a:rPr>
              <a:t>o  </a:t>
            </a:r>
            <a:r>
              <a:rPr sz="1200" spc="-5" dirty="0">
                <a:latin typeface="Microsoft Sans Serif"/>
                <a:cs typeface="Microsoft Sans Serif"/>
              </a:rPr>
              <a:t>f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50" dirty="0">
                <a:latin typeface="Microsoft Sans Serif"/>
                <a:cs typeface="Microsoft Sans Serif"/>
              </a:rPr>
              <a:t>n</a:t>
            </a:r>
            <a:r>
              <a:rPr sz="1200" spc="45" dirty="0">
                <a:latin typeface="Microsoft Sans Serif"/>
                <a:cs typeface="Microsoft Sans Serif"/>
              </a:rPr>
              <a:t>t</a:t>
            </a:r>
            <a:r>
              <a:rPr sz="1200" spc="-145" dirty="0">
                <a:latin typeface="Microsoft Sans Serif"/>
                <a:cs typeface="Microsoft Sans Serif"/>
              </a:rPr>
              <a:t>e</a:t>
            </a:r>
            <a:r>
              <a:rPr sz="1200" spc="-125" dirty="0">
                <a:latin typeface="Microsoft Sans Serif"/>
                <a:cs typeface="Microsoft Sans Serif"/>
              </a:rPr>
              <a:t>c</a:t>
            </a:r>
            <a:r>
              <a:rPr sz="1200" spc="-65" dirty="0">
                <a:latin typeface="Microsoft Sans Serif"/>
                <a:cs typeface="Microsoft Sans Serif"/>
              </a:rPr>
              <a:t>h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125" dirty="0">
                <a:latin typeface="Microsoft Sans Serif"/>
                <a:cs typeface="Microsoft Sans Serif"/>
              </a:rPr>
              <a:t>e</a:t>
            </a:r>
            <a:r>
              <a:rPr sz="1200" spc="-50" dirty="0">
                <a:latin typeface="Microsoft Sans Serif"/>
                <a:cs typeface="Microsoft Sans Serif"/>
              </a:rPr>
              <a:t> I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r>
              <a:rPr sz="1200" spc="-160" dirty="0">
                <a:latin typeface="Microsoft Sans Serif"/>
                <a:cs typeface="Microsoft Sans Serif"/>
              </a:rPr>
              <a:t>T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78222" y="3857345"/>
            <a:ext cx="1838960" cy="941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35" dirty="0">
                <a:latin typeface="Arial"/>
                <a:cs typeface="Arial"/>
              </a:rPr>
              <a:t>P</a:t>
            </a:r>
            <a:r>
              <a:rPr sz="1200" b="1" spc="-100" dirty="0">
                <a:latin typeface="Arial"/>
                <a:cs typeface="Arial"/>
              </a:rPr>
              <a:t>e</a:t>
            </a:r>
            <a:r>
              <a:rPr sz="1200" b="1" spc="-40" dirty="0">
                <a:latin typeface="Arial"/>
                <a:cs typeface="Arial"/>
              </a:rPr>
              <a:t>r</a:t>
            </a:r>
            <a:r>
              <a:rPr sz="1200" b="1" spc="-145" dirty="0">
                <a:latin typeface="Arial"/>
                <a:cs typeface="Arial"/>
              </a:rPr>
              <a:t>c</a:t>
            </a:r>
            <a:r>
              <a:rPr sz="1200" b="1" spc="-114" dirty="0">
                <a:latin typeface="Arial"/>
                <a:cs typeface="Arial"/>
              </a:rPr>
              <a:t>o</a:t>
            </a:r>
            <a:r>
              <a:rPr sz="1200" b="1" spc="-40" dirty="0">
                <a:latin typeface="Arial"/>
                <a:cs typeface="Arial"/>
              </a:rPr>
              <a:t>r</a:t>
            </a:r>
            <a:r>
              <a:rPr sz="1200" b="1" spc="-145" dirty="0">
                <a:latin typeface="Arial"/>
                <a:cs typeface="Arial"/>
              </a:rPr>
              <a:t>s</a:t>
            </a:r>
            <a:r>
              <a:rPr sz="1200" b="1" spc="-135" dirty="0">
                <a:latin typeface="Arial"/>
                <a:cs typeface="Arial"/>
              </a:rPr>
              <a:t>o</a:t>
            </a:r>
            <a:r>
              <a:rPr sz="1200" b="1" spc="-120" dirty="0">
                <a:latin typeface="Arial"/>
                <a:cs typeface="Arial"/>
              </a:rPr>
              <a:t> </a:t>
            </a:r>
            <a:r>
              <a:rPr sz="1200" b="1" spc="-114" dirty="0">
                <a:latin typeface="Arial"/>
                <a:cs typeface="Arial"/>
              </a:rPr>
              <a:t>d</a:t>
            </a:r>
            <a:r>
              <a:rPr sz="1200" b="1" spc="-40" dirty="0">
                <a:latin typeface="Arial"/>
                <a:cs typeface="Arial"/>
              </a:rPr>
              <a:t>i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100" dirty="0">
                <a:latin typeface="Arial"/>
                <a:cs typeface="Arial"/>
              </a:rPr>
              <a:t>e</a:t>
            </a:r>
            <a:r>
              <a:rPr sz="1200" b="1" spc="-114" dirty="0">
                <a:latin typeface="Arial"/>
                <a:cs typeface="Arial"/>
              </a:rPr>
              <a:t>du</a:t>
            </a:r>
            <a:r>
              <a:rPr sz="1200" b="1" spc="-145" dirty="0">
                <a:latin typeface="Arial"/>
                <a:cs typeface="Arial"/>
              </a:rPr>
              <a:t>c</a:t>
            </a:r>
            <a:r>
              <a:rPr sz="1200" b="1" spc="-95" dirty="0">
                <a:latin typeface="Arial"/>
                <a:cs typeface="Arial"/>
              </a:rPr>
              <a:t>a</a:t>
            </a:r>
            <a:r>
              <a:rPr sz="1200" b="1" spc="-125" dirty="0">
                <a:latin typeface="Arial"/>
                <a:cs typeface="Arial"/>
              </a:rPr>
              <a:t>z</a:t>
            </a:r>
            <a:r>
              <a:rPr sz="1200" b="1" spc="-50" dirty="0">
                <a:latin typeface="Arial"/>
                <a:cs typeface="Arial"/>
              </a:rPr>
              <a:t>i</a:t>
            </a:r>
            <a:r>
              <a:rPr sz="1200" b="1" spc="-114" dirty="0">
                <a:latin typeface="Arial"/>
                <a:cs typeface="Arial"/>
              </a:rPr>
              <a:t>on</a:t>
            </a:r>
            <a:r>
              <a:rPr sz="1200" b="1" spc="-65" dirty="0">
                <a:latin typeface="Arial"/>
                <a:cs typeface="Arial"/>
              </a:rPr>
              <a:t>e  </a:t>
            </a:r>
            <a:r>
              <a:rPr sz="1200" b="1" spc="-50" dirty="0">
                <a:latin typeface="Arial"/>
                <a:cs typeface="Arial"/>
              </a:rPr>
              <a:t>i</a:t>
            </a:r>
            <a:r>
              <a:rPr sz="1200" b="1" spc="-110" dirty="0">
                <a:latin typeface="Arial"/>
                <a:cs typeface="Arial"/>
              </a:rPr>
              <a:t>m</a:t>
            </a:r>
            <a:r>
              <a:rPr sz="1200" b="1" spc="-114" dirty="0">
                <a:latin typeface="Arial"/>
                <a:cs typeface="Arial"/>
              </a:rPr>
              <a:t>p</a:t>
            </a:r>
            <a:r>
              <a:rPr sz="1200" b="1" spc="-40" dirty="0">
                <a:latin typeface="Arial"/>
                <a:cs typeface="Arial"/>
              </a:rPr>
              <a:t>r</a:t>
            </a:r>
            <a:r>
              <a:rPr sz="1200" b="1" spc="-100" dirty="0">
                <a:latin typeface="Arial"/>
                <a:cs typeface="Arial"/>
              </a:rPr>
              <a:t>e</a:t>
            </a:r>
            <a:r>
              <a:rPr sz="1200" b="1" spc="-114" dirty="0">
                <a:latin typeface="Arial"/>
                <a:cs typeface="Arial"/>
              </a:rPr>
              <a:t>n</a:t>
            </a:r>
            <a:r>
              <a:rPr sz="1200" b="1" spc="-110" dirty="0">
                <a:latin typeface="Arial"/>
                <a:cs typeface="Arial"/>
              </a:rPr>
              <a:t>d</a:t>
            </a:r>
            <a:r>
              <a:rPr sz="1200" b="1" spc="-50" dirty="0">
                <a:latin typeface="Arial"/>
                <a:cs typeface="Arial"/>
              </a:rPr>
              <a:t>i</a:t>
            </a:r>
            <a:r>
              <a:rPr sz="1200" b="1" spc="-35" dirty="0">
                <a:latin typeface="Arial"/>
                <a:cs typeface="Arial"/>
              </a:rPr>
              <a:t>t</a:t>
            </a:r>
            <a:r>
              <a:rPr sz="1200" b="1" spc="-45" dirty="0">
                <a:latin typeface="Arial"/>
                <a:cs typeface="Arial"/>
              </a:rPr>
              <a:t>o</a:t>
            </a:r>
            <a:r>
              <a:rPr sz="1200" b="1" spc="-40" dirty="0">
                <a:latin typeface="Arial"/>
                <a:cs typeface="Arial"/>
              </a:rPr>
              <a:t>r</a:t>
            </a:r>
            <a:r>
              <a:rPr sz="1200" b="1" spc="-50" dirty="0">
                <a:latin typeface="Arial"/>
                <a:cs typeface="Arial"/>
              </a:rPr>
              <a:t>i</a:t>
            </a:r>
            <a:r>
              <a:rPr sz="1200" b="1" spc="-95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l</a:t>
            </a:r>
            <a:r>
              <a:rPr sz="1200" b="1" spc="-85" dirty="0">
                <a:latin typeface="Arial"/>
                <a:cs typeface="Arial"/>
              </a:rPr>
              <a:t>e</a:t>
            </a:r>
            <a:r>
              <a:rPr sz="1200" spc="-100" dirty="0">
                <a:latin typeface="Microsoft Sans Serif"/>
                <a:cs typeface="Microsoft Sans Serif"/>
              </a:rPr>
              <a:t>,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125" dirty="0">
                <a:latin typeface="Microsoft Sans Serif"/>
                <a:cs typeface="Microsoft Sans Serif"/>
              </a:rPr>
              <a:t>c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r>
              <a:rPr sz="1200" spc="-65" dirty="0">
                <a:latin typeface="Microsoft Sans Serif"/>
                <a:cs typeface="Microsoft Sans Serif"/>
              </a:rPr>
              <a:t>n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95" dirty="0">
                <a:latin typeface="Microsoft Sans Serif"/>
                <a:cs typeface="Microsoft Sans Serif"/>
              </a:rPr>
              <a:t>p</a:t>
            </a:r>
            <a:r>
              <a:rPr sz="1200" spc="-25" dirty="0">
                <a:latin typeface="Microsoft Sans Serif"/>
                <a:cs typeface="Microsoft Sans Serif"/>
              </a:rPr>
              <a:t>r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r>
              <a:rPr sz="1200" spc="10" dirty="0">
                <a:latin typeface="Microsoft Sans Serif"/>
                <a:cs typeface="Microsoft Sans Serif"/>
              </a:rPr>
              <a:t>j</a:t>
            </a:r>
            <a:r>
              <a:rPr sz="1200" spc="-145" dirty="0">
                <a:latin typeface="Microsoft Sans Serif"/>
                <a:cs typeface="Microsoft Sans Serif"/>
              </a:rPr>
              <a:t>e</a:t>
            </a:r>
            <a:r>
              <a:rPr sz="1200" spc="-125" dirty="0">
                <a:latin typeface="Microsoft Sans Serif"/>
                <a:cs typeface="Microsoft Sans Serif"/>
              </a:rPr>
              <a:t>c</a:t>
            </a:r>
            <a:r>
              <a:rPr sz="1200" spc="40" dirty="0">
                <a:latin typeface="Microsoft Sans Serif"/>
                <a:cs typeface="Microsoft Sans Serif"/>
              </a:rPr>
              <a:t>t  </a:t>
            </a:r>
            <a:r>
              <a:rPr sz="1200" spc="-60" dirty="0">
                <a:latin typeface="Microsoft Sans Serif"/>
                <a:cs typeface="Microsoft Sans Serif"/>
              </a:rPr>
              <a:t>w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r>
              <a:rPr sz="1200" spc="-25" dirty="0">
                <a:latin typeface="Microsoft Sans Serif"/>
                <a:cs typeface="Microsoft Sans Serif"/>
              </a:rPr>
              <a:t>r</a:t>
            </a:r>
            <a:r>
              <a:rPr sz="1200" spc="-100" dirty="0">
                <a:latin typeface="Microsoft Sans Serif"/>
                <a:cs typeface="Microsoft Sans Serif"/>
              </a:rPr>
              <a:t>k</a:t>
            </a:r>
            <a:r>
              <a:rPr sz="1200" spc="-50" dirty="0">
                <a:latin typeface="Microsoft Sans Serif"/>
                <a:cs typeface="Microsoft Sans Serif"/>
              </a:rPr>
              <a:t> </a:t>
            </a:r>
            <a:r>
              <a:rPr sz="1200" spc="-95" dirty="0">
                <a:latin typeface="Microsoft Sans Serif"/>
                <a:cs typeface="Microsoft Sans Serif"/>
              </a:rPr>
              <a:t>p</a:t>
            </a:r>
            <a:r>
              <a:rPr sz="1200" spc="-145" dirty="0">
                <a:latin typeface="Microsoft Sans Serif"/>
                <a:cs typeface="Microsoft Sans Serif"/>
              </a:rPr>
              <a:t>e</a:t>
            </a:r>
            <a:r>
              <a:rPr sz="1200" spc="-40" dirty="0">
                <a:latin typeface="Microsoft Sans Serif"/>
                <a:cs typeface="Microsoft Sans Serif"/>
              </a:rPr>
              <a:t>r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10" dirty="0">
                <a:latin typeface="Microsoft Sans Serif"/>
                <a:cs typeface="Microsoft Sans Serif"/>
              </a:rPr>
              <a:t>l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80" dirty="0">
                <a:latin typeface="Microsoft Sans Serif"/>
                <a:cs typeface="Microsoft Sans Serif"/>
              </a:rPr>
              <a:t>sv</a:t>
            </a:r>
            <a:r>
              <a:rPr sz="1200" spc="-30" dirty="0">
                <a:latin typeface="Microsoft Sans Serif"/>
                <a:cs typeface="Microsoft Sans Serif"/>
              </a:rPr>
              <a:t>i</a:t>
            </a:r>
            <a:r>
              <a:rPr sz="1200" spc="10" dirty="0">
                <a:latin typeface="Microsoft Sans Serif"/>
                <a:cs typeface="Microsoft Sans Serif"/>
              </a:rPr>
              <a:t>l</a:t>
            </a:r>
            <a:r>
              <a:rPr sz="1200" spc="-100" dirty="0">
                <a:latin typeface="Microsoft Sans Serif"/>
                <a:cs typeface="Microsoft Sans Serif"/>
              </a:rPr>
              <a:t>u</a:t>
            </a:r>
            <a:r>
              <a:rPr sz="1200" spc="-95" dirty="0">
                <a:latin typeface="Microsoft Sans Serif"/>
                <a:cs typeface="Microsoft Sans Serif"/>
              </a:rPr>
              <a:t>pp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95" dirty="0">
                <a:latin typeface="Microsoft Sans Serif"/>
                <a:cs typeface="Microsoft Sans Serif"/>
              </a:rPr>
              <a:t>d</a:t>
            </a:r>
            <a:r>
              <a:rPr sz="1200" dirty="0">
                <a:latin typeface="Microsoft Sans Serif"/>
                <a:cs typeface="Microsoft Sans Serif"/>
              </a:rPr>
              <a:t>i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100" dirty="0">
                <a:latin typeface="Microsoft Sans Serif"/>
                <a:cs typeface="Microsoft Sans Serif"/>
              </a:rPr>
              <a:t>u</a:t>
            </a:r>
            <a:r>
              <a:rPr sz="1200" spc="-50" dirty="0">
                <a:latin typeface="Microsoft Sans Serif"/>
                <a:cs typeface="Microsoft Sans Serif"/>
              </a:rPr>
              <a:t>n</a:t>
            </a:r>
            <a:r>
              <a:rPr sz="1200" spc="-30" dirty="0">
                <a:latin typeface="Microsoft Sans Serif"/>
                <a:cs typeface="Microsoft Sans Serif"/>
              </a:rPr>
              <a:t>’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95" dirty="0">
                <a:latin typeface="Microsoft Sans Serif"/>
                <a:cs typeface="Microsoft Sans Serif"/>
              </a:rPr>
              <a:t>d</a:t>
            </a:r>
            <a:r>
              <a:rPr sz="1200" spc="-145" dirty="0">
                <a:latin typeface="Microsoft Sans Serif"/>
                <a:cs typeface="Microsoft Sans Serif"/>
              </a:rPr>
              <a:t>e</a:t>
            </a:r>
            <a:r>
              <a:rPr sz="1200" spc="-75" dirty="0">
                <a:latin typeface="Microsoft Sans Serif"/>
                <a:cs typeface="Microsoft Sans Serif"/>
              </a:rPr>
              <a:t>a  </a:t>
            </a:r>
            <a:r>
              <a:rPr sz="1200" spc="-50" dirty="0">
                <a:latin typeface="Microsoft Sans Serif"/>
                <a:cs typeface="Microsoft Sans Serif"/>
              </a:rPr>
              <a:t>imprenditoriale </a:t>
            </a:r>
            <a:r>
              <a:rPr sz="1200" spc="-25" dirty="0">
                <a:latin typeface="Microsoft Sans Serif"/>
                <a:cs typeface="Microsoft Sans Serif"/>
              </a:rPr>
              <a:t>in </a:t>
            </a:r>
            <a:r>
              <a:rPr sz="1200" spc="-50" dirty="0">
                <a:latin typeface="Microsoft Sans Serif"/>
                <a:cs typeface="Microsoft Sans Serif"/>
              </a:rPr>
              <a:t>ambito 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spc="-75" dirty="0">
                <a:latin typeface="Microsoft Sans Serif"/>
                <a:cs typeface="Microsoft Sans Serif"/>
              </a:rPr>
              <a:t>sociale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78096" y="2420111"/>
            <a:ext cx="1853564" cy="29273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506730">
              <a:lnSpc>
                <a:spcPct val="100000"/>
              </a:lnSpc>
              <a:spcBef>
                <a:spcPts val="375"/>
              </a:spcBef>
            </a:pPr>
            <a:r>
              <a:rPr sz="1400" b="1" spc="-170" dirty="0">
                <a:solidFill>
                  <a:srgbClr val="FFFFFF"/>
                </a:solidFill>
                <a:latin typeface="Arial"/>
                <a:cs typeface="Arial"/>
              </a:rPr>
              <a:t>CONTENUTI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742176" y="2414016"/>
            <a:ext cx="2121535" cy="292735"/>
          </a:xfrm>
          <a:custGeom>
            <a:avLst/>
            <a:gdLst/>
            <a:ahLst/>
            <a:cxnLst/>
            <a:rect l="l" t="t" r="r" b="b"/>
            <a:pathLst>
              <a:path w="2121534" h="292735">
                <a:moveTo>
                  <a:pt x="2121407" y="0"/>
                </a:moveTo>
                <a:lnTo>
                  <a:pt x="48768" y="0"/>
                </a:lnTo>
                <a:lnTo>
                  <a:pt x="29789" y="3833"/>
                </a:lnTo>
                <a:lnTo>
                  <a:pt x="14287" y="14287"/>
                </a:lnTo>
                <a:lnTo>
                  <a:pt x="3833" y="29789"/>
                </a:lnTo>
                <a:lnTo>
                  <a:pt x="0" y="48768"/>
                </a:lnTo>
                <a:lnTo>
                  <a:pt x="0" y="292607"/>
                </a:lnTo>
                <a:lnTo>
                  <a:pt x="2072640" y="292607"/>
                </a:lnTo>
                <a:lnTo>
                  <a:pt x="2091618" y="288774"/>
                </a:lnTo>
                <a:lnTo>
                  <a:pt x="2107120" y="278320"/>
                </a:lnTo>
                <a:lnTo>
                  <a:pt x="2117574" y="262818"/>
                </a:lnTo>
                <a:lnTo>
                  <a:pt x="2121407" y="243839"/>
                </a:lnTo>
                <a:lnTo>
                  <a:pt x="2121407" y="0"/>
                </a:lnTo>
                <a:close/>
              </a:path>
            </a:pathLst>
          </a:custGeom>
          <a:solidFill>
            <a:srgbClr val="E204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761226" y="2419934"/>
            <a:ext cx="2044064" cy="20281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95"/>
              </a:spcBef>
            </a:pPr>
            <a:r>
              <a:rPr sz="1400" b="1" spc="-18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400" b="1" spc="-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-204" dirty="0">
                <a:solidFill>
                  <a:srgbClr val="FFFFFF"/>
                </a:solidFill>
                <a:latin typeface="Arial"/>
                <a:cs typeface="Arial"/>
              </a:rPr>
              <a:t>TTO</a:t>
            </a:r>
            <a:r>
              <a:rPr sz="1400" b="1" spc="-229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-2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spc="-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-10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spc="-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-90" dirty="0">
                <a:solidFill>
                  <a:srgbClr val="FFFFFF"/>
                </a:solidFill>
                <a:latin typeface="Arial"/>
                <a:cs typeface="Arial"/>
              </a:rPr>
              <a:t>VI</a:t>
            </a:r>
            <a:endParaRPr sz="1400">
              <a:latin typeface="Arial"/>
              <a:cs typeface="Arial"/>
            </a:endParaRPr>
          </a:p>
          <a:p>
            <a:pPr marL="182880" marR="74295" indent="-170815">
              <a:lnSpc>
                <a:spcPct val="100000"/>
              </a:lnSpc>
              <a:spcBef>
                <a:spcPts val="1115"/>
              </a:spcBef>
              <a:buClr>
                <a:srgbClr val="E10018"/>
              </a:buClr>
              <a:buFont typeface="Wingdings"/>
              <a:buChar char=""/>
              <a:tabLst>
                <a:tab pos="183515" algn="l"/>
              </a:tabLst>
            </a:pPr>
            <a:r>
              <a:rPr sz="1200" b="1" spc="-229" dirty="0">
                <a:latin typeface="Arial"/>
                <a:cs typeface="Arial"/>
              </a:rPr>
              <a:t>E</a:t>
            </a:r>
            <a:r>
              <a:rPr sz="1200" b="1" spc="-114" dirty="0">
                <a:latin typeface="Arial"/>
                <a:cs typeface="Arial"/>
              </a:rPr>
              <a:t>du</a:t>
            </a:r>
            <a:r>
              <a:rPr sz="1200" b="1" spc="-145" dirty="0">
                <a:latin typeface="Arial"/>
                <a:cs typeface="Arial"/>
              </a:rPr>
              <a:t>c</a:t>
            </a:r>
            <a:r>
              <a:rPr sz="1200" b="1" spc="-95" dirty="0">
                <a:latin typeface="Arial"/>
                <a:cs typeface="Arial"/>
              </a:rPr>
              <a:t>a</a:t>
            </a:r>
            <a:r>
              <a:rPr sz="1200" b="1" spc="-125" dirty="0">
                <a:latin typeface="Arial"/>
                <a:cs typeface="Arial"/>
              </a:rPr>
              <a:t>z</a:t>
            </a:r>
            <a:r>
              <a:rPr sz="1200" b="1" spc="-50" dirty="0">
                <a:latin typeface="Arial"/>
                <a:cs typeface="Arial"/>
              </a:rPr>
              <a:t>i</a:t>
            </a:r>
            <a:r>
              <a:rPr sz="1200" b="1" spc="-114" dirty="0">
                <a:latin typeface="Arial"/>
                <a:cs typeface="Arial"/>
              </a:rPr>
              <a:t>on</a:t>
            </a:r>
            <a:r>
              <a:rPr sz="1200" b="1" spc="-100" dirty="0">
                <a:latin typeface="Arial"/>
                <a:cs typeface="Arial"/>
              </a:rPr>
              <a:t>e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14" dirty="0">
                <a:latin typeface="Arial"/>
                <a:cs typeface="Arial"/>
              </a:rPr>
              <a:t>b</a:t>
            </a:r>
            <a:r>
              <a:rPr sz="1200" b="1" spc="-95" dirty="0">
                <a:latin typeface="Arial"/>
                <a:cs typeface="Arial"/>
              </a:rPr>
              <a:t>a</a:t>
            </a:r>
            <a:r>
              <a:rPr sz="1200" b="1" spc="-114" dirty="0">
                <a:latin typeface="Arial"/>
                <a:cs typeface="Arial"/>
              </a:rPr>
              <a:t>n</a:t>
            </a:r>
            <a:r>
              <a:rPr sz="1200" b="1" spc="-145" dirty="0">
                <a:latin typeface="Arial"/>
                <a:cs typeface="Arial"/>
              </a:rPr>
              <a:t>c</a:t>
            </a:r>
            <a:r>
              <a:rPr sz="1200" b="1" spc="-95" dirty="0">
                <a:latin typeface="Arial"/>
                <a:cs typeface="Arial"/>
              </a:rPr>
              <a:t>a</a:t>
            </a:r>
            <a:r>
              <a:rPr sz="1200" b="1" spc="-40" dirty="0">
                <a:latin typeface="Arial"/>
                <a:cs typeface="Arial"/>
              </a:rPr>
              <a:t>r</a:t>
            </a:r>
            <a:r>
              <a:rPr sz="1200" b="1" spc="-50" dirty="0">
                <a:latin typeface="Arial"/>
                <a:cs typeface="Arial"/>
              </a:rPr>
              <a:t>i</a:t>
            </a:r>
            <a:r>
              <a:rPr sz="1200" b="1" spc="-80" dirty="0">
                <a:latin typeface="Arial"/>
                <a:cs typeface="Arial"/>
              </a:rPr>
              <a:t>a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spc="-80" dirty="0">
                <a:latin typeface="Microsoft Sans Serif"/>
                <a:cs typeface="Microsoft Sans Serif"/>
              </a:rPr>
              <a:t>e  </a:t>
            </a:r>
            <a:r>
              <a:rPr sz="1200" b="1" spc="-50" dirty="0">
                <a:latin typeface="Arial"/>
                <a:cs typeface="Arial"/>
              </a:rPr>
              <a:t>i</a:t>
            </a:r>
            <a:r>
              <a:rPr sz="1200" b="1" spc="-110" dirty="0">
                <a:latin typeface="Arial"/>
                <a:cs typeface="Arial"/>
              </a:rPr>
              <a:t>m</a:t>
            </a:r>
            <a:r>
              <a:rPr sz="1200" b="1" spc="-114" dirty="0">
                <a:latin typeface="Arial"/>
                <a:cs typeface="Arial"/>
              </a:rPr>
              <a:t>p</a:t>
            </a:r>
            <a:r>
              <a:rPr sz="1200" b="1" spc="-40" dirty="0">
                <a:latin typeface="Arial"/>
                <a:cs typeface="Arial"/>
              </a:rPr>
              <a:t>r</a:t>
            </a:r>
            <a:r>
              <a:rPr sz="1200" b="1" spc="-100" dirty="0">
                <a:latin typeface="Arial"/>
                <a:cs typeface="Arial"/>
              </a:rPr>
              <a:t>e</a:t>
            </a:r>
            <a:r>
              <a:rPr sz="1200" b="1" spc="-114" dirty="0">
                <a:latin typeface="Arial"/>
                <a:cs typeface="Arial"/>
              </a:rPr>
              <a:t>nd</a:t>
            </a:r>
            <a:r>
              <a:rPr sz="1200" b="1" spc="-50" dirty="0">
                <a:latin typeface="Arial"/>
                <a:cs typeface="Arial"/>
              </a:rPr>
              <a:t>i</a:t>
            </a:r>
            <a:r>
              <a:rPr sz="1200" b="1" spc="-35" dirty="0">
                <a:latin typeface="Arial"/>
                <a:cs typeface="Arial"/>
              </a:rPr>
              <a:t>t</a:t>
            </a:r>
            <a:r>
              <a:rPr sz="1200" b="1" spc="-50" dirty="0">
                <a:latin typeface="Arial"/>
                <a:cs typeface="Arial"/>
              </a:rPr>
              <a:t>o</a:t>
            </a:r>
            <a:r>
              <a:rPr sz="1200" b="1" spc="-40" dirty="0">
                <a:latin typeface="Arial"/>
                <a:cs typeface="Arial"/>
              </a:rPr>
              <a:t>r</a:t>
            </a:r>
            <a:r>
              <a:rPr sz="1200" b="1" spc="-50" dirty="0">
                <a:latin typeface="Arial"/>
                <a:cs typeface="Arial"/>
              </a:rPr>
              <a:t>i</a:t>
            </a:r>
            <a:r>
              <a:rPr sz="1200" b="1" spc="-95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l</a:t>
            </a:r>
            <a:r>
              <a:rPr sz="1200" b="1" spc="-100" dirty="0">
                <a:latin typeface="Arial"/>
                <a:cs typeface="Arial"/>
              </a:rPr>
              <a:t>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spc="-100" dirty="0">
                <a:latin typeface="Microsoft Sans Serif"/>
                <a:cs typeface="Microsoft Sans Serif"/>
              </a:rPr>
              <a:t>d</a:t>
            </a:r>
            <a:r>
              <a:rPr sz="1200" spc="-145" dirty="0">
                <a:latin typeface="Microsoft Sans Serif"/>
                <a:cs typeface="Microsoft Sans Serif"/>
              </a:rPr>
              <a:t>e</a:t>
            </a:r>
            <a:r>
              <a:rPr sz="1200" spc="-100" dirty="0">
                <a:latin typeface="Microsoft Sans Serif"/>
                <a:cs typeface="Microsoft Sans Serif"/>
              </a:rPr>
              <a:t>d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125" dirty="0">
                <a:latin typeface="Microsoft Sans Serif"/>
                <a:cs typeface="Microsoft Sans Serif"/>
              </a:rPr>
              <a:t>c</a:t>
            </a:r>
            <a:r>
              <a:rPr sz="1200" spc="-95" dirty="0">
                <a:latin typeface="Microsoft Sans Serif"/>
                <a:cs typeface="Microsoft Sans Serif"/>
              </a:rPr>
              <a:t>a</a:t>
            </a:r>
            <a:r>
              <a:rPr sz="1200" spc="45" dirty="0">
                <a:latin typeface="Microsoft Sans Serif"/>
                <a:cs typeface="Microsoft Sans Serif"/>
              </a:rPr>
              <a:t>t</a:t>
            </a:r>
            <a:r>
              <a:rPr sz="1200" spc="-110" dirty="0">
                <a:latin typeface="Microsoft Sans Serif"/>
                <a:cs typeface="Microsoft Sans Serif"/>
              </a:rPr>
              <a:t>a</a:t>
            </a:r>
            <a:r>
              <a:rPr sz="1200" spc="30" dirty="0">
                <a:latin typeface="Microsoft Sans Serif"/>
                <a:cs typeface="Microsoft Sans Serif"/>
              </a:rPr>
              <a:t> </a:t>
            </a:r>
            <a:r>
              <a:rPr sz="1200" spc="-95" dirty="0">
                <a:latin typeface="Microsoft Sans Serif"/>
                <a:cs typeface="Microsoft Sans Serif"/>
              </a:rPr>
              <a:t>a</a:t>
            </a:r>
            <a:r>
              <a:rPr sz="1200" spc="-100" dirty="0">
                <a:latin typeface="Microsoft Sans Serif"/>
                <a:cs typeface="Microsoft Sans Serif"/>
              </a:rPr>
              <a:t>g</a:t>
            </a:r>
            <a:r>
              <a:rPr sz="1200" spc="10" dirty="0">
                <a:latin typeface="Microsoft Sans Serif"/>
                <a:cs typeface="Microsoft Sans Serif"/>
              </a:rPr>
              <a:t>l</a:t>
            </a:r>
            <a:r>
              <a:rPr sz="1200" dirty="0">
                <a:latin typeface="Microsoft Sans Serif"/>
                <a:cs typeface="Microsoft Sans Serif"/>
              </a:rPr>
              <a:t>i  </a:t>
            </a:r>
            <a:r>
              <a:rPr sz="1200" spc="-55" dirty="0">
                <a:latin typeface="Microsoft Sans Serif"/>
                <a:cs typeface="Microsoft Sans Serif"/>
              </a:rPr>
              <a:t>studenti</a:t>
            </a:r>
            <a:endParaRPr sz="1200">
              <a:latin typeface="Microsoft Sans Serif"/>
              <a:cs typeface="Microsoft Sans Serif"/>
            </a:endParaRPr>
          </a:p>
          <a:p>
            <a:pPr marL="182880" marR="81280" indent="-170815">
              <a:lnSpc>
                <a:spcPct val="100000"/>
              </a:lnSpc>
              <a:spcBef>
                <a:spcPts val="5"/>
              </a:spcBef>
              <a:buClr>
                <a:srgbClr val="E10018"/>
              </a:buClr>
              <a:buFont typeface="Wingdings"/>
              <a:buChar char=""/>
              <a:tabLst>
                <a:tab pos="183515" algn="l"/>
              </a:tabLst>
            </a:pPr>
            <a:r>
              <a:rPr sz="1200" b="1" spc="-135" dirty="0">
                <a:latin typeface="Arial"/>
                <a:cs typeface="Arial"/>
              </a:rPr>
              <a:t>P</a:t>
            </a:r>
            <a:r>
              <a:rPr sz="1200" b="1" spc="-40" dirty="0">
                <a:latin typeface="Arial"/>
                <a:cs typeface="Arial"/>
              </a:rPr>
              <a:t>r</a:t>
            </a:r>
            <a:r>
              <a:rPr sz="1200" b="1" spc="-114" dirty="0">
                <a:latin typeface="Arial"/>
                <a:cs typeface="Arial"/>
              </a:rPr>
              <a:t>og</a:t>
            </a:r>
            <a:r>
              <a:rPr sz="1200" b="1" spc="-40" dirty="0">
                <a:latin typeface="Arial"/>
                <a:cs typeface="Arial"/>
              </a:rPr>
              <a:t>r</a:t>
            </a:r>
            <a:r>
              <a:rPr sz="1200" b="1" spc="-95" dirty="0">
                <a:latin typeface="Arial"/>
                <a:cs typeface="Arial"/>
              </a:rPr>
              <a:t>a</a:t>
            </a:r>
            <a:r>
              <a:rPr sz="1200" b="1" spc="-110" dirty="0">
                <a:latin typeface="Arial"/>
                <a:cs typeface="Arial"/>
              </a:rPr>
              <a:t>mm</a:t>
            </a:r>
            <a:r>
              <a:rPr sz="1200" b="1" spc="-80" dirty="0">
                <a:latin typeface="Arial"/>
                <a:cs typeface="Arial"/>
              </a:rPr>
              <a:t>a</a:t>
            </a:r>
            <a:r>
              <a:rPr sz="1200" b="1" spc="-100" dirty="0">
                <a:latin typeface="Arial"/>
                <a:cs typeface="Arial"/>
              </a:rPr>
              <a:t> </a:t>
            </a:r>
            <a:r>
              <a:rPr sz="1200" b="1" spc="-40" dirty="0">
                <a:latin typeface="Arial"/>
                <a:cs typeface="Arial"/>
              </a:rPr>
              <a:t>r</a:t>
            </a:r>
            <a:r>
              <a:rPr sz="1200" b="1" spc="-50" dirty="0">
                <a:latin typeface="Arial"/>
                <a:cs typeface="Arial"/>
              </a:rPr>
              <a:t>i</a:t>
            </a:r>
            <a:r>
              <a:rPr sz="1200" b="1" spc="-145" dirty="0">
                <a:latin typeface="Arial"/>
                <a:cs typeface="Arial"/>
              </a:rPr>
              <a:t>c</a:t>
            </a:r>
            <a:r>
              <a:rPr sz="1200" b="1" spc="-114" dirty="0">
                <a:latin typeface="Arial"/>
                <a:cs typeface="Arial"/>
              </a:rPr>
              <a:t>ono</a:t>
            </a:r>
            <a:r>
              <a:rPr sz="1200" b="1" spc="-145" dirty="0">
                <a:latin typeface="Arial"/>
                <a:cs typeface="Arial"/>
              </a:rPr>
              <a:t>sc</a:t>
            </a:r>
            <a:r>
              <a:rPr sz="1200" b="1" spc="-50" dirty="0">
                <a:latin typeface="Arial"/>
                <a:cs typeface="Arial"/>
              </a:rPr>
              <a:t>i</a:t>
            </a:r>
            <a:r>
              <a:rPr sz="1200" b="1" spc="-114" dirty="0">
                <a:latin typeface="Arial"/>
                <a:cs typeface="Arial"/>
              </a:rPr>
              <a:t>u</a:t>
            </a:r>
            <a:r>
              <a:rPr sz="1200" b="1" spc="-50" dirty="0">
                <a:latin typeface="Arial"/>
                <a:cs typeface="Arial"/>
              </a:rPr>
              <a:t>to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spc="-100" dirty="0">
                <a:latin typeface="Microsoft Sans Serif"/>
                <a:cs typeface="Microsoft Sans Serif"/>
              </a:rPr>
              <a:t>d</a:t>
            </a:r>
            <a:r>
              <a:rPr sz="1200" spc="-95" dirty="0">
                <a:latin typeface="Microsoft Sans Serif"/>
                <a:cs typeface="Microsoft Sans Serif"/>
              </a:rPr>
              <a:t>a</a:t>
            </a:r>
            <a:r>
              <a:rPr sz="1200" spc="30" dirty="0">
                <a:latin typeface="Microsoft Sans Serif"/>
                <a:cs typeface="Microsoft Sans Serif"/>
              </a:rPr>
              <a:t>l  </a:t>
            </a:r>
            <a:r>
              <a:rPr sz="1200" spc="-95" dirty="0">
                <a:latin typeface="Microsoft Sans Serif"/>
                <a:cs typeface="Microsoft Sans Serif"/>
              </a:rPr>
              <a:t>M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50" dirty="0">
                <a:latin typeface="Microsoft Sans Serif"/>
                <a:cs typeface="Microsoft Sans Serif"/>
              </a:rPr>
              <a:t>n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60" dirty="0">
                <a:latin typeface="Microsoft Sans Serif"/>
                <a:cs typeface="Microsoft Sans Serif"/>
              </a:rPr>
              <a:t>st</a:t>
            </a:r>
            <a:r>
              <a:rPr sz="1200" spc="-105" dirty="0">
                <a:latin typeface="Microsoft Sans Serif"/>
                <a:cs typeface="Microsoft Sans Serif"/>
              </a:rPr>
              <a:t>e</a:t>
            </a:r>
            <a:r>
              <a:rPr sz="1200" spc="-25" dirty="0">
                <a:latin typeface="Microsoft Sans Serif"/>
                <a:cs typeface="Microsoft Sans Serif"/>
              </a:rPr>
              <a:t>r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r>
              <a:rPr sz="1200" spc="-70" dirty="0">
                <a:latin typeface="Microsoft Sans Serif"/>
                <a:cs typeface="Microsoft Sans Serif"/>
              </a:rPr>
              <a:t> </a:t>
            </a:r>
            <a:r>
              <a:rPr sz="1200" spc="-100" dirty="0">
                <a:latin typeface="Microsoft Sans Serif"/>
                <a:cs typeface="Microsoft Sans Serif"/>
              </a:rPr>
              <a:t>d</a:t>
            </a:r>
            <a:r>
              <a:rPr sz="1200" spc="-145" dirty="0">
                <a:latin typeface="Microsoft Sans Serif"/>
                <a:cs typeface="Microsoft Sans Serif"/>
              </a:rPr>
              <a:t>e</a:t>
            </a:r>
            <a:r>
              <a:rPr sz="1200" spc="10" dirty="0">
                <a:latin typeface="Microsoft Sans Serif"/>
                <a:cs typeface="Microsoft Sans Serif"/>
              </a:rPr>
              <a:t>ll</a:t>
            </a:r>
            <a:r>
              <a:rPr sz="1200" spc="-30" dirty="0">
                <a:latin typeface="Microsoft Sans Serif"/>
                <a:cs typeface="Microsoft Sans Serif"/>
              </a:rPr>
              <a:t>’</a:t>
            </a:r>
            <a:r>
              <a:rPr sz="1200" spc="-50" dirty="0">
                <a:latin typeface="Microsoft Sans Serif"/>
                <a:cs typeface="Microsoft Sans Serif"/>
              </a:rPr>
              <a:t>I</a:t>
            </a:r>
            <a:r>
              <a:rPr sz="1200" spc="-40" dirty="0">
                <a:latin typeface="Microsoft Sans Serif"/>
                <a:cs typeface="Microsoft Sans Serif"/>
              </a:rPr>
              <a:t>st</a:t>
            </a:r>
            <a:r>
              <a:rPr sz="1200" spc="-15" dirty="0">
                <a:latin typeface="Microsoft Sans Serif"/>
                <a:cs typeface="Microsoft Sans Serif"/>
              </a:rPr>
              <a:t>r</a:t>
            </a:r>
            <a:r>
              <a:rPr sz="1200" spc="-95" dirty="0">
                <a:latin typeface="Microsoft Sans Serif"/>
                <a:cs typeface="Microsoft Sans Serif"/>
              </a:rPr>
              <a:t>u</a:t>
            </a:r>
            <a:r>
              <a:rPr sz="1200" spc="-130" dirty="0">
                <a:latin typeface="Microsoft Sans Serif"/>
                <a:cs typeface="Microsoft Sans Serif"/>
              </a:rPr>
              <a:t>z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r>
              <a:rPr sz="1200" spc="-50" dirty="0">
                <a:latin typeface="Microsoft Sans Serif"/>
                <a:cs typeface="Microsoft Sans Serif"/>
              </a:rPr>
              <a:t>n</a:t>
            </a:r>
            <a:r>
              <a:rPr sz="1200" spc="-125" dirty="0">
                <a:latin typeface="Microsoft Sans Serif"/>
                <a:cs typeface="Microsoft Sans Serif"/>
              </a:rPr>
              <a:t>e</a:t>
            </a:r>
            <a:r>
              <a:rPr sz="1200" spc="-50" dirty="0">
                <a:latin typeface="Microsoft Sans Serif"/>
                <a:cs typeface="Microsoft Sans Serif"/>
              </a:rPr>
              <a:t> 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40" dirty="0">
                <a:latin typeface="Microsoft Sans Serif"/>
                <a:cs typeface="Microsoft Sans Serif"/>
              </a:rPr>
              <a:t>n  </a:t>
            </a:r>
            <a:r>
              <a:rPr sz="1200" spc="-45" dirty="0">
                <a:latin typeface="Microsoft Sans Serif"/>
                <a:cs typeface="Microsoft Sans Serif"/>
              </a:rPr>
              <a:t>ambito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b="1" spc="-185" dirty="0">
                <a:latin typeface="Arial"/>
                <a:cs typeface="Arial"/>
              </a:rPr>
              <a:t>PCTO</a:t>
            </a:r>
            <a:endParaRPr sz="1200">
              <a:latin typeface="Arial"/>
              <a:cs typeface="Arial"/>
            </a:endParaRPr>
          </a:p>
          <a:p>
            <a:pPr marL="182880" marR="5080" indent="-170815">
              <a:lnSpc>
                <a:spcPct val="100000"/>
              </a:lnSpc>
              <a:spcBef>
                <a:spcPts val="5"/>
              </a:spcBef>
              <a:buClr>
                <a:srgbClr val="E10018"/>
              </a:buClr>
              <a:buFont typeface="Wingdings"/>
              <a:buChar char=""/>
              <a:tabLst>
                <a:tab pos="183515" algn="l"/>
              </a:tabLst>
            </a:pPr>
            <a:r>
              <a:rPr sz="1200" spc="-185" dirty="0">
                <a:latin typeface="Microsoft Sans Serif"/>
                <a:cs typeface="Microsoft Sans Serif"/>
              </a:rPr>
              <a:t>P</a:t>
            </a:r>
            <a:r>
              <a:rPr sz="1200" spc="-25" dirty="0">
                <a:latin typeface="Microsoft Sans Serif"/>
                <a:cs typeface="Microsoft Sans Serif"/>
              </a:rPr>
              <a:t>r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r>
              <a:rPr sz="1200" spc="-95" dirty="0">
                <a:latin typeface="Microsoft Sans Serif"/>
                <a:cs typeface="Microsoft Sans Serif"/>
              </a:rPr>
              <a:t>g</a:t>
            </a:r>
            <a:r>
              <a:rPr sz="1200" spc="-25" dirty="0">
                <a:latin typeface="Microsoft Sans Serif"/>
                <a:cs typeface="Microsoft Sans Serif"/>
              </a:rPr>
              <a:t>r</a:t>
            </a:r>
            <a:r>
              <a:rPr sz="1200" spc="-100" dirty="0">
                <a:latin typeface="Microsoft Sans Serif"/>
                <a:cs typeface="Microsoft Sans Serif"/>
              </a:rPr>
              <a:t>a</a:t>
            </a:r>
            <a:r>
              <a:rPr sz="1200" spc="-40" dirty="0">
                <a:latin typeface="Microsoft Sans Serif"/>
                <a:cs typeface="Microsoft Sans Serif"/>
              </a:rPr>
              <a:t>mm</a:t>
            </a:r>
            <a:r>
              <a:rPr sz="1200" spc="-114" dirty="0">
                <a:latin typeface="Microsoft Sans Serif"/>
                <a:cs typeface="Microsoft Sans Serif"/>
              </a:rPr>
              <a:t>a</a:t>
            </a:r>
            <a:r>
              <a:rPr sz="1200" spc="-110" dirty="0">
                <a:latin typeface="Microsoft Sans Serif"/>
                <a:cs typeface="Microsoft Sans Serif"/>
              </a:rPr>
              <a:t> </a:t>
            </a:r>
            <a:r>
              <a:rPr sz="1200" spc="-90" dirty="0">
                <a:latin typeface="Microsoft Sans Serif"/>
                <a:cs typeface="Microsoft Sans Serif"/>
              </a:rPr>
              <a:t>v</a:t>
            </a:r>
            <a:r>
              <a:rPr sz="1200" spc="-80" dirty="0">
                <a:latin typeface="Microsoft Sans Serif"/>
                <a:cs typeface="Microsoft Sans Serif"/>
              </a:rPr>
              <a:t>a</a:t>
            </a:r>
            <a:r>
              <a:rPr sz="1200" spc="10" dirty="0">
                <a:latin typeface="Microsoft Sans Serif"/>
                <a:cs typeface="Microsoft Sans Serif"/>
              </a:rPr>
              <a:t>li</a:t>
            </a:r>
            <a:r>
              <a:rPr sz="1200" spc="-95" dirty="0">
                <a:latin typeface="Microsoft Sans Serif"/>
                <a:cs typeface="Microsoft Sans Serif"/>
              </a:rPr>
              <a:t>d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100" dirty="0">
                <a:latin typeface="Microsoft Sans Serif"/>
                <a:cs typeface="Microsoft Sans Serif"/>
              </a:rPr>
              <a:t>a</a:t>
            </a:r>
            <a:r>
              <a:rPr sz="1200" dirty="0">
                <a:latin typeface="Microsoft Sans Serif"/>
                <a:cs typeface="Microsoft Sans Serif"/>
              </a:rPr>
              <a:t>i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f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50" dirty="0">
                <a:latin typeface="Microsoft Sans Serif"/>
                <a:cs typeface="Microsoft Sans Serif"/>
              </a:rPr>
              <a:t>n</a:t>
            </a:r>
            <a:r>
              <a:rPr sz="1200" dirty="0">
                <a:latin typeface="Microsoft Sans Serif"/>
                <a:cs typeface="Microsoft Sans Serif"/>
              </a:rPr>
              <a:t>i</a:t>
            </a:r>
            <a:r>
              <a:rPr sz="1200" spc="-70" dirty="0">
                <a:latin typeface="Microsoft Sans Serif"/>
                <a:cs typeface="Microsoft Sans Serif"/>
              </a:rPr>
              <a:t> </a:t>
            </a:r>
            <a:r>
              <a:rPr sz="1200" spc="-95" dirty="0">
                <a:latin typeface="Microsoft Sans Serif"/>
                <a:cs typeface="Microsoft Sans Serif"/>
              </a:rPr>
              <a:t>d</a:t>
            </a:r>
            <a:r>
              <a:rPr sz="1200" spc="-145" dirty="0">
                <a:latin typeface="Microsoft Sans Serif"/>
                <a:cs typeface="Microsoft Sans Serif"/>
              </a:rPr>
              <a:t>e</a:t>
            </a:r>
            <a:r>
              <a:rPr sz="1200" spc="30" dirty="0">
                <a:latin typeface="Microsoft Sans Serif"/>
                <a:cs typeface="Microsoft Sans Serif"/>
              </a:rPr>
              <a:t>l  </a:t>
            </a:r>
            <a:r>
              <a:rPr sz="1200" b="1" spc="-40" dirty="0">
                <a:latin typeface="Arial"/>
                <a:cs typeface="Arial"/>
              </a:rPr>
              <a:t>r</a:t>
            </a:r>
            <a:r>
              <a:rPr sz="1200" b="1" spc="-50" dirty="0">
                <a:latin typeface="Arial"/>
                <a:cs typeface="Arial"/>
              </a:rPr>
              <a:t>i</a:t>
            </a:r>
            <a:r>
              <a:rPr sz="1200" b="1" spc="-145" dirty="0">
                <a:latin typeface="Arial"/>
                <a:cs typeface="Arial"/>
              </a:rPr>
              <a:t>c</a:t>
            </a:r>
            <a:r>
              <a:rPr sz="1200" b="1" spc="-114" dirty="0">
                <a:latin typeface="Arial"/>
                <a:cs typeface="Arial"/>
              </a:rPr>
              <a:t>ono</a:t>
            </a:r>
            <a:r>
              <a:rPr sz="1200" b="1" spc="-145" dirty="0">
                <a:latin typeface="Arial"/>
                <a:cs typeface="Arial"/>
              </a:rPr>
              <a:t>sc</a:t>
            </a:r>
            <a:r>
              <a:rPr sz="1200" b="1" spc="-50" dirty="0">
                <a:latin typeface="Arial"/>
                <a:cs typeface="Arial"/>
              </a:rPr>
              <a:t>i</a:t>
            </a:r>
            <a:r>
              <a:rPr sz="1200" b="1" spc="-110" dirty="0">
                <a:latin typeface="Arial"/>
                <a:cs typeface="Arial"/>
              </a:rPr>
              <a:t>m</a:t>
            </a:r>
            <a:r>
              <a:rPr sz="1200" b="1" spc="-100" dirty="0">
                <a:latin typeface="Arial"/>
                <a:cs typeface="Arial"/>
              </a:rPr>
              <a:t>e</a:t>
            </a:r>
            <a:r>
              <a:rPr sz="1200" b="1" spc="-114" dirty="0">
                <a:latin typeface="Arial"/>
                <a:cs typeface="Arial"/>
              </a:rPr>
              <a:t>n</a:t>
            </a:r>
            <a:r>
              <a:rPr sz="1200" b="1" spc="-50" dirty="0">
                <a:latin typeface="Arial"/>
                <a:cs typeface="Arial"/>
              </a:rPr>
              <a:t>to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spc="-100" dirty="0">
                <a:latin typeface="Microsoft Sans Serif"/>
                <a:cs typeface="Microsoft Sans Serif"/>
              </a:rPr>
              <a:t>d</a:t>
            </a:r>
            <a:r>
              <a:rPr sz="1200" spc="-145" dirty="0">
                <a:latin typeface="Microsoft Sans Serif"/>
                <a:cs typeface="Microsoft Sans Serif"/>
              </a:rPr>
              <a:t>e</a:t>
            </a:r>
            <a:r>
              <a:rPr sz="1200" dirty="0">
                <a:latin typeface="Microsoft Sans Serif"/>
                <a:cs typeface="Microsoft Sans Serif"/>
              </a:rPr>
              <a:t>i</a:t>
            </a:r>
            <a:r>
              <a:rPr sz="1200" spc="30" dirty="0">
                <a:latin typeface="Microsoft Sans Serif"/>
                <a:cs typeface="Microsoft Sans Serif"/>
              </a:rPr>
              <a:t> </a:t>
            </a:r>
            <a:r>
              <a:rPr sz="1200" b="1" spc="-145" dirty="0">
                <a:latin typeface="Arial"/>
                <a:cs typeface="Arial"/>
              </a:rPr>
              <a:t>c</a:t>
            </a:r>
            <a:r>
              <a:rPr sz="1200" b="1" spc="-40" dirty="0">
                <a:latin typeface="Arial"/>
                <a:cs typeface="Arial"/>
              </a:rPr>
              <a:t>r</a:t>
            </a:r>
            <a:r>
              <a:rPr sz="1200" b="1" spc="-100" dirty="0">
                <a:latin typeface="Arial"/>
                <a:cs typeface="Arial"/>
              </a:rPr>
              <a:t>e</a:t>
            </a:r>
            <a:r>
              <a:rPr sz="1200" b="1" spc="-114" dirty="0">
                <a:latin typeface="Arial"/>
                <a:cs typeface="Arial"/>
              </a:rPr>
              <a:t>d</a:t>
            </a:r>
            <a:r>
              <a:rPr sz="1200" b="1" spc="-50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ti  </a:t>
            </a:r>
            <a:r>
              <a:rPr sz="1200" dirty="0">
                <a:latin typeface="Microsoft Sans Serif"/>
                <a:cs typeface="Microsoft Sans Serif"/>
              </a:rPr>
              <a:t>f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r>
              <a:rPr sz="1200" spc="-25" dirty="0">
                <a:latin typeface="Microsoft Sans Serif"/>
                <a:cs typeface="Microsoft Sans Serif"/>
              </a:rPr>
              <a:t>r</a:t>
            </a:r>
            <a:r>
              <a:rPr sz="1200" spc="-45" dirty="0">
                <a:latin typeface="Microsoft Sans Serif"/>
                <a:cs typeface="Microsoft Sans Serif"/>
              </a:rPr>
              <a:t>m</a:t>
            </a:r>
            <a:r>
              <a:rPr sz="1200" spc="-95" dirty="0">
                <a:latin typeface="Microsoft Sans Serif"/>
                <a:cs typeface="Microsoft Sans Serif"/>
              </a:rPr>
              <a:t>a</a:t>
            </a:r>
            <a:r>
              <a:rPr sz="1200" spc="45" dirty="0">
                <a:latin typeface="Microsoft Sans Serif"/>
                <a:cs typeface="Microsoft Sans Serif"/>
              </a:rPr>
              <a:t>t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40" dirty="0">
                <a:latin typeface="Microsoft Sans Serif"/>
                <a:cs typeface="Microsoft Sans Serif"/>
              </a:rPr>
              <a:t>vi</a:t>
            </a:r>
            <a:r>
              <a:rPr sz="1200" spc="-65" dirty="0">
                <a:latin typeface="Microsoft Sans Serif"/>
                <a:cs typeface="Microsoft Sans Serif"/>
              </a:rPr>
              <a:t> </a:t>
            </a:r>
            <a:r>
              <a:rPr sz="1200" spc="-95" dirty="0">
                <a:latin typeface="Microsoft Sans Serif"/>
                <a:cs typeface="Microsoft Sans Serif"/>
              </a:rPr>
              <a:t>a</a:t>
            </a:r>
            <a:r>
              <a:rPr sz="1200" spc="25" dirty="0">
                <a:latin typeface="Microsoft Sans Serif"/>
                <a:cs typeface="Microsoft Sans Serif"/>
              </a:rPr>
              <a:t>l</a:t>
            </a:r>
            <a:r>
              <a:rPr sz="1200" spc="-50" dirty="0">
                <a:latin typeface="Microsoft Sans Serif"/>
                <a:cs typeface="Microsoft Sans Serif"/>
              </a:rPr>
              <a:t> </a:t>
            </a:r>
            <a:r>
              <a:rPr sz="1200" spc="-95" dirty="0">
                <a:latin typeface="Microsoft Sans Serif"/>
                <a:cs typeface="Microsoft Sans Serif"/>
              </a:rPr>
              <a:t>p</a:t>
            </a:r>
            <a:r>
              <a:rPr sz="1200" spc="-145" dirty="0">
                <a:latin typeface="Microsoft Sans Serif"/>
                <a:cs typeface="Microsoft Sans Serif"/>
              </a:rPr>
              <a:t>e</a:t>
            </a:r>
            <a:r>
              <a:rPr sz="1200" spc="-25" dirty="0">
                <a:latin typeface="Microsoft Sans Serif"/>
                <a:cs typeface="Microsoft Sans Serif"/>
              </a:rPr>
              <a:t>r</a:t>
            </a:r>
            <a:r>
              <a:rPr sz="1200" spc="-90" dirty="0">
                <a:latin typeface="Microsoft Sans Serif"/>
                <a:cs typeface="Microsoft Sans Serif"/>
              </a:rPr>
              <a:t>so</a:t>
            </a:r>
            <a:r>
              <a:rPr sz="1200" spc="-80" dirty="0">
                <a:latin typeface="Microsoft Sans Serif"/>
                <a:cs typeface="Microsoft Sans Serif"/>
              </a:rPr>
              <a:t>n</a:t>
            </a:r>
            <a:r>
              <a:rPr sz="1200" spc="-95" dirty="0">
                <a:latin typeface="Microsoft Sans Serif"/>
                <a:cs typeface="Microsoft Sans Serif"/>
              </a:rPr>
              <a:t>a</a:t>
            </a:r>
            <a:r>
              <a:rPr sz="1200" spc="10" dirty="0">
                <a:latin typeface="Microsoft Sans Serif"/>
                <a:cs typeface="Microsoft Sans Serif"/>
              </a:rPr>
              <a:t>l</a:t>
            </a:r>
            <a:r>
              <a:rPr sz="1200" spc="-125" dirty="0">
                <a:latin typeface="Microsoft Sans Serif"/>
                <a:cs typeface="Microsoft Sans Serif"/>
              </a:rPr>
              <a:t>e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b="1" spc="-114" dirty="0">
                <a:latin typeface="Arial"/>
                <a:cs typeface="Arial"/>
              </a:rPr>
              <a:t>do</a:t>
            </a:r>
            <a:r>
              <a:rPr sz="1200" b="1" spc="-145" dirty="0">
                <a:latin typeface="Arial"/>
                <a:cs typeface="Arial"/>
              </a:rPr>
              <a:t>c</a:t>
            </a:r>
            <a:r>
              <a:rPr sz="1200" b="1" spc="-100" dirty="0">
                <a:latin typeface="Arial"/>
                <a:cs typeface="Arial"/>
              </a:rPr>
              <a:t>e</a:t>
            </a:r>
            <a:r>
              <a:rPr sz="1200" b="1" spc="-114" dirty="0">
                <a:latin typeface="Arial"/>
                <a:cs typeface="Arial"/>
              </a:rPr>
              <a:t>n</a:t>
            </a:r>
            <a:r>
              <a:rPr sz="1200" b="1" spc="-35" dirty="0">
                <a:latin typeface="Arial"/>
                <a:cs typeface="Arial"/>
              </a:rPr>
              <a:t>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14016" y="2420111"/>
            <a:ext cx="1853564" cy="29273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sz="1400" b="1" spc="-225" dirty="0">
                <a:solidFill>
                  <a:srgbClr val="FFFFFF"/>
                </a:solidFill>
                <a:latin typeface="Arial"/>
                <a:cs typeface="Arial"/>
              </a:rPr>
              <a:t>TARGET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5952" y="1091183"/>
            <a:ext cx="1188720" cy="118872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49295" y="1091183"/>
            <a:ext cx="1188720" cy="118872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13376" y="1091183"/>
            <a:ext cx="1188720" cy="1188720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585216" y="1091183"/>
            <a:ext cx="1188720" cy="1188720"/>
            <a:chOff x="585216" y="1091183"/>
            <a:chExt cx="1188720" cy="1188720"/>
          </a:xfrm>
        </p:grpSpPr>
        <p:sp>
          <p:nvSpPr>
            <p:cNvPr id="22" name="object 22"/>
            <p:cNvSpPr/>
            <p:nvPr/>
          </p:nvSpPr>
          <p:spPr>
            <a:xfrm>
              <a:off x="585216" y="1091183"/>
              <a:ext cx="1188720" cy="1188720"/>
            </a:xfrm>
            <a:custGeom>
              <a:avLst/>
              <a:gdLst/>
              <a:ahLst/>
              <a:cxnLst/>
              <a:rect l="l" t="t" r="r" b="b"/>
              <a:pathLst>
                <a:path w="1188720" h="1188720">
                  <a:moveTo>
                    <a:pt x="594360" y="0"/>
                  </a:moveTo>
                  <a:lnTo>
                    <a:pt x="545613" y="1970"/>
                  </a:lnTo>
                  <a:lnTo>
                    <a:pt x="497951" y="7778"/>
                  </a:lnTo>
                  <a:lnTo>
                    <a:pt x="451528" y="17271"/>
                  </a:lnTo>
                  <a:lnTo>
                    <a:pt x="406495" y="30297"/>
                  </a:lnTo>
                  <a:lnTo>
                    <a:pt x="363007" y="46702"/>
                  </a:lnTo>
                  <a:lnTo>
                    <a:pt x="321216" y="66334"/>
                  </a:lnTo>
                  <a:lnTo>
                    <a:pt x="281276" y="89039"/>
                  </a:lnTo>
                  <a:lnTo>
                    <a:pt x="243338" y="114665"/>
                  </a:lnTo>
                  <a:lnTo>
                    <a:pt x="207556" y="143060"/>
                  </a:lnTo>
                  <a:lnTo>
                    <a:pt x="174083" y="174069"/>
                  </a:lnTo>
                  <a:lnTo>
                    <a:pt x="143072" y="207540"/>
                  </a:lnTo>
                  <a:lnTo>
                    <a:pt x="114676" y="243321"/>
                  </a:lnTo>
                  <a:lnTo>
                    <a:pt x="89048" y="281259"/>
                  </a:lnTo>
                  <a:lnTo>
                    <a:pt x="66341" y="321200"/>
                  </a:lnTo>
                  <a:lnTo>
                    <a:pt x="46707" y="362991"/>
                  </a:lnTo>
                  <a:lnTo>
                    <a:pt x="30300" y="406481"/>
                  </a:lnTo>
                  <a:lnTo>
                    <a:pt x="17273" y="451515"/>
                  </a:lnTo>
                  <a:lnTo>
                    <a:pt x="7779" y="497942"/>
                  </a:lnTo>
                  <a:lnTo>
                    <a:pt x="1970" y="545607"/>
                  </a:lnTo>
                  <a:lnTo>
                    <a:pt x="0" y="594360"/>
                  </a:lnTo>
                  <a:lnTo>
                    <a:pt x="1970" y="643112"/>
                  </a:lnTo>
                  <a:lnTo>
                    <a:pt x="7779" y="690777"/>
                  </a:lnTo>
                  <a:lnTo>
                    <a:pt x="17273" y="737204"/>
                  </a:lnTo>
                  <a:lnTo>
                    <a:pt x="30300" y="782238"/>
                  </a:lnTo>
                  <a:lnTo>
                    <a:pt x="46707" y="825728"/>
                  </a:lnTo>
                  <a:lnTo>
                    <a:pt x="66341" y="867519"/>
                  </a:lnTo>
                  <a:lnTo>
                    <a:pt x="89048" y="907460"/>
                  </a:lnTo>
                  <a:lnTo>
                    <a:pt x="114676" y="945398"/>
                  </a:lnTo>
                  <a:lnTo>
                    <a:pt x="143072" y="981179"/>
                  </a:lnTo>
                  <a:lnTo>
                    <a:pt x="174083" y="1014650"/>
                  </a:lnTo>
                  <a:lnTo>
                    <a:pt x="207556" y="1045659"/>
                  </a:lnTo>
                  <a:lnTo>
                    <a:pt x="243338" y="1074054"/>
                  </a:lnTo>
                  <a:lnTo>
                    <a:pt x="281276" y="1099680"/>
                  </a:lnTo>
                  <a:lnTo>
                    <a:pt x="321216" y="1122385"/>
                  </a:lnTo>
                  <a:lnTo>
                    <a:pt x="363007" y="1142017"/>
                  </a:lnTo>
                  <a:lnTo>
                    <a:pt x="406495" y="1158422"/>
                  </a:lnTo>
                  <a:lnTo>
                    <a:pt x="451528" y="1171448"/>
                  </a:lnTo>
                  <a:lnTo>
                    <a:pt x="497951" y="1180941"/>
                  </a:lnTo>
                  <a:lnTo>
                    <a:pt x="545613" y="1186749"/>
                  </a:lnTo>
                  <a:lnTo>
                    <a:pt x="594360" y="1188720"/>
                  </a:lnTo>
                  <a:lnTo>
                    <a:pt x="643112" y="1186749"/>
                  </a:lnTo>
                  <a:lnTo>
                    <a:pt x="690777" y="1180941"/>
                  </a:lnTo>
                  <a:lnTo>
                    <a:pt x="737204" y="1171448"/>
                  </a:lnTo>
                  <a:lnTo>
                    <a:pt x="782238" y="1158422"/>
                  </a:lnTo>
                  <a:lnTo>
                    <a:pt x="825728" y="1142017"/>
                  </a:lnTo>
                  <a:lnTo>
                    <a:pt x="867519" y="1122385"/>
                  </a:lnTo>
                  <a:lnTo>
                    <a:pt x="907460" y="1099680"/>
                  </a:lnTo>
                  <a:lnTo>
                    <a:pt x="945398" y="1074054"/>
                  </a:lnTo>
                  <a:lnTo>
                    <a:pt x="981179" y="1045659"/>
                  </a:lnTo>
                  <a:lnTo>
                    <a:pt x="1014650" y="1014650"/>
                  </a:lnTo>
                  <a:lnTo>
                    <a:pt x="1045659" y="981179"/>
                  </a:lnTo>
                  <a:lnTo>
                    <a:pt x="1074054" y="945398"/>
                  </a:lnTo>
                  <a:lnTo>
                    <a:pt x="1099680" y="907460"/>
                  </a:lnTo>
                  <a:lnTo>
                    <a:pt x="1122385" y="867519"/>
                  </a:lnTo>
                  <a:lnTo>
                    <a:pt x="1142017" y="825728"/>
                  </a:lnTo>
                  <a:lnTo>
                    <a:pt x="1158422" y="782238"/>
                  </a:lnTo>
                  <a:lnTo>
                    <a:pt x="1171448" y="737204"/>
                  </a:lnTo>
                  <a:lnTo>
                    <a:pt x="1180941" y="690777"/>
                  </a:lnTo>
                  <a:lnTo>
                    <a:pt x="1186749" y="643112"/>
                  </a:lnTo>
                  <a:lnTo>
                    <a:pt x="1188720" y="594360"/>
                  </a:lnTo>
                  <a:lnTo>
                    <a:pt x="1186749" y="545607"/>
                  </a:lnTo>
                  <a:lnTo>
                    <a:pt x="1180941" y="497942"/>
                  </a:lnTo>
                  <a:lnTo>
                    <a:pt x="1171448" y="451515"/>
                  </a:lnTo>
                  <a:lnTo>
                    <a:pt x="1158422" y="406481"/>
                  </a:lnTo>
                  <a:lnTo>
                    <a:pt x="1142017" y="362991"/>
                  </a:lnTo>
                  <a:lnTo>
                    <a:pt x="1122385" y="321200"/>
                  </a:lnTo>
                  <a:lnTo>
                    <a:pt x="1099680" y="281259"/>
                  </a:lnTo>
                  <a:lnTo>
                    <a:pt x="1074054" y="243321"/>
                  </a:lnTo>
                  <a:lnTo>
                    <a:pt x="1045659" y="207540"/>
                  </a:lnTo>
                  <a:lnTo>
                    <a:pt x="1014650" y="174069"/>
                  </a:lnTo>
                  <a:lnTo>
                    <a:pt x="981179" y="143060"/>
                  </a:lnTo>
                  <a:lnTo>
                    <a:pt x="945398" y="114665"/>
                  </a:lnTo>
                  <a:lnTo>
                    <a:pt x="907460" y="89039"/>
                  </a:lnTo>
                  <a:lnTo>
                    <a:pt x="867519" y="66334"/>
                  </a:lnTo>
                  <a:lnTo>
                    <a:pt x="825728" y="46702"/>
                  </a:lnTo>
                  <a:lnTo>
                    <a:pt x="782238" y="30297"/>
                  </a:lnTo>
                  <a:lnTo>
                    <a:pt x="737204" y="17271"/>
                  </a:lnTo>
                  <a:lnTo>
                    <a:pt x="690777" y="7778"/>
                  </a:lnTo>
                  <a:lnTo>
                    <a:pt x="643112" y="1970"/>
                  </a:lnTo>
                  <a:lnTo>
                    <a:pt x="594360" y="0"/>
                  </a:lnTo>
                  <a:close/>
                </a:path>
              </a:pathLst>
            </a:custGeom>
            <a:solidFill>
              <a:srgbClr val="4B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0768" y="1335023"/>
              <a:ext cx="731519" cy="6583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1791" y="3212083"/>
            <a:ext cx="7852409" cy="1610360"/>
            <a:chOff x="621791" y="3212083"/>
            <a:chExt cx="7852409" cy="16103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1791" y="3249167"/>
              <a:ext cx="2170176" cy="145084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687568" y="3224783"/>
              <a:ext cx="2773680" cy="1584960"/>
            </a:xfrm>
            <a:custGeom>
              <a:avLst/>
              <a:gdLst/>
              <a:ahLst/>
              <a:cxnLst/>
              <a:rect l="l" t="t" r="r" b="b"/>
              <a:pathLst>
                <a:path w="2773679" h="1584960">
                  <a:moveTo>
                    <a:pt x="264160" y="0"/>
                  </a:moveTo>
                  <a:lnTo>
                    <a:pt x="2773680" y="0"/>
                  </a:lnTo>
                  <a:lnTo>
                    <a:pt x="2773680" y="1320799"/>
                  </a:lnTo>
                  <a:lnTo>
                    <a:pt x="2769425" y="1368281"/>
                  </a:lnTo>
                  <a:lnTo>
                    <a:pt x="2757157" y="1412971"/>
                  </a:lnTo>
                  <a:lnTo>
                    <a:pt x="2737621" y="1454123"/>
                  </a:lnTo>
                  <a:lnTo>
                    <a:pt x="2711563" y="1490992"/>
                  </a:lnTo>
                  <a:lnTo>
                    <a:pt x="2679727" y="1522830"/>
                  </a:lnTo>
                  <a:lnTo>
                    <a:pt x="2642860" y="1548892"/>
                  </a:lnTo>
                  <a:lnTo>
                    <a:pt x="2601706" y="1568432"/>
                  </a:lnTo>
                  <a:lnTo>
                    <a:pt x="2557011" y="1580703"/>
                  </a:lnTo>
                  <a:lnTo>
                    <a:pt x="2509520" y="1584959"/>
                  </a:lnTo>
                  <a:lnTo>
                    <a:pt x="0" y="1584959"/>
                  </a:lnTo>
                  <a:lnTo>
                    <a:pt x="0" y="264159"/>
                  </a:lnTo>
                  <a:lnTo>
                    <a:pt x="4254" y="216668"/>
                  </a:lnTo>
                  <a:lnTo>
                    <a:pt x="16522" y="171973"/>
                  </a:lnTo>
                  <a:lnTo>
                    <a:pt x="36058" y="130819"/>
                  </a:lnTo>
                  <a:lnTo>
                    <a:pt x="62116" y="93952"/>
                  </a:lnTo>
                  <a:lnTo>
                    <a:pt x="93952" y="62116"/>
                  </a:lnTo>
                  <a:lnTo>
                    <a:pt x="130819" y="36058"/>
                  </a:lnTo>
                  <a:lnTo>
                    <a:pt x="171973" y="16522"/>
                  </a:lnTo>
                  <a:lnTo>
                    <a:pt x="216668" y="4254"/>
                  </a:lnTo>
                  <a:lnTo>
                    <a:pt x="264160" y="0"/>
                  </a:lnTo>
                  <a:close/>
                </a:path>
              </a:pathLst>
            </a:custGeom>
            <a:ln w="2540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9369" y="37922"/>
            <a:ext cx="5528310" cy="6350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25"/>
              </a:spcBef>
            </a:pPr>
            <a:r>
              <a:rPr sz="1800" b="0" spc="-345" dirty="0">
                <a:latin typeface="Microsoft Sans Serif"/>
                <a:cs typeface="Microsoft Sans Serif"/>
              </a:rPr>
              <a:t>S</a:t>
            </a:r>
            <a:r>
              <a:rPr sz="1800" b="0" spc="-30" dirty="0">
                <a:latin typeface="Microsoft Sans Serif"/>
                <a:cs typeface="Microsoft Sans Serif"/>
              </a:rPr>
              <a:t>t</a:t>
            </a:r>
            <a:r>
              <a:rPr sz="1800" b="0" spc="-40" dirty="0">
                <a:latin typeface="Microsoft Sans Serif"/>
                <a:cs typeface="Microsoft Sans Serif"/>
              </a:rPr>
              <a:t>a</a:t>
            </a:r>
            <a:r>
              <a:rPr sz="1800" b="0" spc="-30" dirty="0">
                <a:latin typeface="Microsoft Sans Serif"/>
                <a:cs typeface="Microsoft Sans Serif"/>
              </a:rPr>
              <a:t>r</a:t>
            </a:r>
            <a:r>
              <a:rPr sz="1800" b="0" spc="-15" dirty="0">
                <a:latin typeface="Microsoft Sans Serif"/>
                <a:cs typeface="Microsoft Sans Serif"/>
              </a:rPr>
              <a:t>t</a:t>
            </a:r>
            <a:r>
              <a:rPr sz="1800" b="0" spc="-10" dirty="0">
                <a:latin typeface="Microsoft Sans Serif"/>
                <a:cs typeface="Microsoft Sans Serif"/>
              </a:rPr>
              <a:t>u</a:t>
            </a:r>
            <a:r>
              <a:rPr sz="1800" b="0" spc="-90" dirty="0">
                <a:latin typeface="Microsoft Sans Serif"/>
                <a:cs typeface="Microsoft Sans Serif"/>
              </a:rPr>
              <a:t>p</a:t>
            </a:r>
            <a:r>
              <a:rPr sz="1800" b="0" spc="-190" dirty="0">
                <a:latin typeface="Microsoft Sans Serif"/>
                <a:cs typeface="Microsoft Sans Serif"/>
              </a:rPr>
              <a:t> </a:t>
            </a:r>
            <a:r>
              <a:rPr sz="1800" b="0" spc="-200" dirty="0">
                <a:latin typeface="Microsoft Sans Serif"/>
                <a:cs typeface="Microsoft Sans Serif"/>
              </a:rPr>
              <a:t>Yo</a:t>
            </a:r>
            <a:r>
              <a:rPr sz="1800" b="0" spc="-165" dirty="0">
                <a:latin typeface="Microsoft Sans Serif"/>
                <a:cs typeface="Microsoft Sans Serif"/>
              </a:rPr>
              <a:t>u</a:t>
            </a:r>
            <a:r>
              <a:rPr sz="1800" b="0" spc="-50" dirty="0">
                <a:latin typeface="Microsoft Sans Serif"/>
                <a:cs typeface="Microsoft Sans Serif"/>
              </a:rPr>
              <a:t>r</a:t>
            </a:r>
            <a:r>
              <a:rPr sz="1800" b="0" spc="-125" dirty="0">
                <a:latin typeface="Microsoft Sans Serif"/>
                <a:cs typeface="Microsoft Sans Serif"/>
              </a:rPr>
              <a:t> </a:t>
            </a:r>
            <a:r>
              <a:rPr sz="1800" b="0" spc="-335" dirty="0">
                <a:latin typeface="Microsoft Sans Serif"/>
                <a:cs typeface="Microsoft Sans Serif"/>
              </a:rPr>
              <a:t>L</a:t>
            </a:r>
            <a:r>
              <a:rPr sz="1800" b="0" spc="15" dirty="0">
                <a:latin typeface="Microsoft Sans Serif"/>
                <a:cs typeface="Microsoft Sans Serif"/>
              </a:rPr>
              <a:t>i</a:t>
            </a:r>
            <a:r>
              <a:rPr sz="1800" b="0" spc="-75" dirty="0">
                <a:latin typeface="Microsoft Sans Serif"/>
                <a:cs typeface="Microsoft Sans Serif"/>
              </a:rPr>
              <a:t>fe</a:t>
            </a:r>
            <a:r>
              <a:rPr sz="1800" b="0" spc="-110" dirty="0">
                <a:latin typeface="Microsoft Sans Serif"/>
                <a:cs typeface="Microsoft Sans Serif"/>
              </a:rPr>
              <a:t> </a:t>
            </a:r>
            <a:r>
              <a:rPr sz="1800" b="0" spc="-45" dirty="0">
                <a:latin typeface="Microsoft Sans Serif"/>
                <a:cs typeface="Microsoft Sans Serif"/>
              </a:rPr>
              <a:t>202</a:t>
            </a:r>
            <a:r>
              <a:rPr sz="1800" b="0" spc="-40" dirty="0">
                <a:latin typeface="Microsoft Sans Serif"/>
                <a:cs typeface="Microsoft Sans Serif"/>
              </a:rPr>
              <a:t>2</a:t>
            </a:r>
            <a:r>
              <a:rPr sz="1800" b="0" spc="-75" dirty="0">
                <a:latin typeface="Microsoft Sans Serif"/>
                <a:cs typeface="Microsoft Sans Serif"/>
              </a:rPr>
              <a:t>-</a:t>
            </a:r>
            <a:r>
              <a:rPr sz="1800" b="0" spc="-45" dirty="0">
                <a:latin typeface="Microsoft Sans Serif"/>
                <a:cs typeface="Microsoft Sans Serif"/>
              </a:rPr>
              <a:t>23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2745"/>
              </a:lnSpc>
            </a:pPr>
            <a:r>
              <a:rPr spc="-20" dirty="0"/>
              <a:t>I</a:t>
            </a:r>
            <a:r>
              <a:rPr spc="-110" dirty="0"/>
              <a:t> </a:t>
            </a:r>
            <a:r>
              <a:rPr spc="-40" dirty="0"/>
              <a:t>2</a:t>
            </a:r>
            <a:r>
              <a:rPr spc="-140" dirty="0"/>
              <a:t> </a:t>
            </a:r>
            <a:r>
              <a:rPr spc="-204" dirty="0"/>
              <a:t>percorsi:</a:t>
            </a:r>
            <a:r>
              <a:rPr spc="-85" dirty="0"/>
              <a:t> </a:t>
            </a:r>
            <a:r>
              <a:rPr spc="-155" dirty="0"/>
              <a:t>capacità</a:t>
            </a:r>
            <a:r>
              <a:rPr spc="-170" dirty="0"/>
              <a:t> </a:t>
            </a:r>
            <a:r>
              <a:rPr spc="-195" dirty="0"/>
              <a:t>e</a:t>
            </a:r>
            <a:r>
              <a:rPr spc="-125" dirty="0"/>
              <a:t> </a:t>
            </a:r>
            <a:r>
              <a:rPr spc="-195" dirty="0"/>
              <a:t>competenze</a:t>
            </a:r>
            <a:r>
              <a:rPr spc="-125" dirty="0"/>
              <a:t> </a:t>
            </a:r>
            <a:r>
              <a:rPr spc="-105" dirty="0"/>
              <a:t>allenate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77559" y="3728415"/>
            <a:ext cx="1917064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 indent="-165100">
              <a:lnSpc>
                <a:spcPct val="100000"/>
              </a:lnSpc>
              <a:spcBef>
                <a:spcPts val="100"/>
              </a:spcBef>
              <a:buClr>
                <a:srgbClr val="D63928"/>
              </a:buClr>
              <a:buFont typeface="Wingdings"/>
              <a:buChar char=""/>
              <a:tabLst>
                <a:tab pos="177800" algn="l"/>
              </a:tabLst>
            </a:pPr>
            <a:r>
              <a:rPr sz="1200" spc="-150" dirty="0">
                <a:latin typeface="Microsoft Sans Serif"/>
                <a:cs typeface="Microsoft Sans Serif"/>
              </a:rPr>
              <a:t>N</a:t>
            </a:r>
            <a:r>
              <a:rPr sz="1200" spc="-95" dirty="0">
                <a:latin typeface="Microsoft Sans Serif"/>
                <a:cs typeface="Microsoft Sans Serif"/>
              </a:rPr>
              <a:t>a</a:t>
            </a:r>
            <a:r>
              <a:rPr sz="1200" spc="-114" dirty="0">
                <a:latin typeface="Microsoft Sans Serif"/>
                <a:cs typeface="Microsoft Sans Serif"/>
              </a:rPr>
              <a:t>s</a:t>
            </a:r>
            <a:r>
              <a:rPr sz="1200" spc="-135" dirty="0">
                <a:latin typeface="Microsoft Sans Serif"/>
                <a:cs typeface="Microsoft Sans Serif"/>
              </a:rPr>
              <a:t>c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45" dirty="0">
                <a:latin typeface="Microsoft Sans Serif"/>
                <a:cs typeface="Microsoft Sans Serif"/>
              </a:rPr>
              <a:t>t</a:t>
            </a:r>
            <a:r>
              <a:rPr sz="1200" spc="-110" dirty="0">
                <a:latin typeface="Microsoft Sans Serif"/>
                <a:cs typeface="Microsoft Sans Serif"/>
              </a:rPr>
              <a:t>a</a:t>
            </a:r>
            <a:r>
              <a:rPr sz="1200" spc="-65" dirty="0">
                <a:latin typeface="Microsoft Sans Serif"/>
                <a:cs typeface="Microsoft Sans Serif"/>
              </a:rPr>
              <a:t> </a:t>
            </a:r>
            <a:r>
              <a:rPr sz="1200" spc="-100" dirty="0">
                <a:latin typeface="Microsoft Sans Serif"/>
                <a:cs typeface="Microsoft Sans Serif"/>
              </a:rPr>
              <a:t>d</a:t>
            </a:r>
            <a:r>
              <a:rPr sz="1200" dirty="0">
                <a:latin typeface="Microsoft Sans Serif"/>
                <a:cs typeface="Microsoft Sans Serif"/>
              </a:rPr>
              <a:t>i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95" dirty="0">
                <a:latin typeface="Microsoft Sans Serif"/>
                <a:cs typeface="Microsoft Sans Serif"/>
              </a:rPr>
              <a:t>u</a:t>
            </a:r>
            <a:r>
              <a:rPr sz="1200" spc="-50" dirty="0">
                <a:latin typeface="Microsoft Sans Serif"/>
                <a:cs typeface="Microsoft Sans Serif"/>
              </a:rPr>
              <a:t>n</a:t>
            </a:r>
            <a:r>
              <a:rPr sz="1200" spc="-30" dirty="0">
                <a:latin typeface="Microsoft Sans Serif"/>
                <a:cs typeface="Microsoft Sans Serif"/>
              </a:rPr>
              <a:t>’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45" dirty="0">
                <a:latin typeface="Microsoft Sans Serif"/>
                <a:cs typeface="Microsoft Sans Serif"/>
              </a:rPr>
              <a:t>m</a:t>
            </a:r>
            <a:r>
              <a:rPr sz="1200" spc="-95" dirty="0">
                <a:latin typeface="Microsoft Sans Serif"/>
                <a:cs typeface="Microsoft Sans Serif"/>
              </a:rPr>
              <a:t>p</a:t>
            </a:r>
            <a:r>
              <a:rPr sz="1200" spc="-25" dirty="0">
                <a:latin typeface="Microsoft Sans Serif"/>
                <a:cs typeface="Microsoft Sans Serif"/>
              </a:rPr>
              <a:t>r</a:t>
            </a:r>
            <a:r>
              <a:rPr sz="1200" spc="-145" dirty="0">
                <a:latin typeface="Microsoft Sans Serif"/>
                <a:cs typeface="Microsoft Sans Serif"/>
              </a:rPr>
              <a:t>e</a:t>
            </a:r>
            <a:r>
              <a:rPr sz="1200" spc="-114" dirty="0">
                <a:latin typeface="Microsoft Sans Serif"/>
                <a:cs typeface="Microsoft Sans Serif"/>
              </a:rPr>
              <a:t>sa</a:t>
            </a:r>
            <a:endParaRPr sz="1200">
              <a:latin typeface="Microsoft Sans Serif"/>
              <a:cs typeface="Microsoft Sans Serif"/>
            </a:endParaRPr>
          </a:p>
          <a:p>
            <a:pPr marL="177165" indent="-165100">
              <a:lnSpc>
                <a:spcPct val="100000"/>
              </a:lnSpc>
              <a:spcBef>
                <a:spcPts val="5"/>
              </a:spcBef>
              <a:buClr>
                <a:srgbClr val="D63928"/>
              </a:buClr>
              <a:buFont typeface="Wingdings"/>
              <a:buChar char=""/>
              <a:tabLst>
                <a:tab pos="177800" algn="l"/>
              </a:tabLst>
            </a:pPr>
            <a:r>
              <a:rPr sz="1200" spc="-95" dirty="0">
                <a:latin typeface="Microsoft Sans Serif"/>
                <a:cs typeface="Microsoft Sans Serif"/>
              </a:rPr>
              <a:t>Ma</a:t>
            </a:r>
            <a:r>
              <a:rPr sz="1200" spc="-25" dirty="0">
                <a:latin typeface="Microsoft Sans Serif"/>
                <a:cs typeface="Microsoft Sans Serif"/>
              </a:rPr>
              <a:t>r</a:t>
            </a:r>
            <a:r>
              <a:rPr sz="1200" spc="-125" dirty="0">
                <a:latin typeface="Microsoft Sans Serif"/>
                <a:cs typeface="Microsoft Sans Serif"/>
              </a:rPr>
              <a:t>k</a:t>
            </a:r>
            <a:r>
              <a:rPr sz="1200" spc="-145" dirty="0">
                <a:latin typeface="Microsoft Sans Serif"/>
                <a:cs typeface="Microsoft Sans Serif"/>
              </a:rPr>
              <a:t>e</a:t>
            </a:r>
            <a:r>
              <a:rPr sz="1200" spc="45" dirty="0">
                <a:latin typeface="Microsoft Sans Serif"/>
                <a:cs typeface="Microsoft Sans Serif"/>
              </a:rPr>
              <a:t>t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50" dirty="0">
                <a:latin typeface="Microsoft Sans Serif"/>
                <a:cs typeface="Microsoft Sans Serif"/>
              </a:rPr>
              <a:t>n</a:t>
            </a:r>
            <a:r>
              <a:rPr sz="1200" spc="-100" dirty="0">
                <a:latin typeface="Microsoft Sans Serif"/>
                <a:cs typeface="Microsoft Sans Serif"/>
              </a:rPr>
              <a:t>g</a:t>
            </a:r>
            <a:r>
              <a:rPr sz="1200" spc="-75" dirty="0">
                <a:latin typeface="Microsoft Sans Serif"/>
                <a:cs typeface="Microsoft Sans Serif"/>
              </a:rPr>
              <a:t> </a:t>
            </a:r>
            <a:r>
              <a:rPr sz="1200" spc="-125" dirty="0">
                <a:latin typeface="Microsoft Sans Serif"/>
                <a:cs typeface="Microsoft Sans Serif"/>
              </a:rPr>
              <a:t>e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25" dirty="0">
                <a:latin typeface="Microsoft Sans Serif"/>
                <a:cs typeface="Microsoft Sans Serif"/>
              </a:rPr>
              <a:t>c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r>
              <a:rPr sz="1200" spc="-45" dirty="0">
                <a:latin typeface="Microsoft Sans Serif"/>
                <a:cs typeface="Microsoft Sans Serif"/>
              </a:rPr>
              <a:t>m</a:t>
            </a:r>
            <a:r>
              <a:rPr sz="1200" spc="-95" dirty="0">
                <a:latin typeface="Microsoft Sans Serif"/>
                <a:cs typeface="Microsoft Sans Serif"/>
              </a:rPr>
              <a:t>u</a:t>
            </a:r>
            <a:r>
              <a:rPr sz="1200" spc="-50" dirty="0">
                <a:latin typeface="Microsoft Sans Serif"/>
                <a:cs typeface="Microsoft Sans Serif"/>
              </a:rPr>
              <a:t>n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125" dirty="0">
                <a:latin typeface="Microsoft Sans Serif"/>
                <a:cs typeface="Microsoft Sans Serif"/>
              </a:rPr>
              <a:t>c</a:t>
            </a:r>
            <a:r>
              <a:rPr sz="1200" spc="-95" dirty="0">
                <a:latin typeface="Microsoft Sans Serif"/>
                <a:cs typeface="Microsoft Sans Serif"/>
              </a:rPr>
              <a:t>a</a:t>
            </a:r>
            <a:r>
              <a:rPr sz="1200" spc="-130" dirty="0">
                <a:latin typeface="Microsoft Sans Serif"/>
                <a:cs typeface="Microsoft Sans Serif"/>
              </a:rPr>
              <a:t>z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r>
              <a:rPr sz="1200" spc="-50" dirty="0">
                <a:latin typeface="Microsoft Sans Serif"/>
                <a:cs typeface="Microsoft Sans Serif"/>
              </a:rPr>
              <a:t>n</a:t>
            </a:r>
            <a:r>
              <a:rPr sz="1200" spc="-125" dirty="0">
                <a:latin typeface="Microsoft Sans Serif"/>
                <a:cs typeface="Microsoft Sans Serif"/>
              </a:rPr>
              <a:t>e</a:t>
            </a:r>
            <a:endParaRPr sz="1200">
              <a:latin typeface="Microsoft Sans Serif"/>
              <a:cs typeface="Microsoft Sans Serif"/>
            </a:endParaRPr>
          </a:p>
          <a:p>
            <a:pPr marL="177165" indent="-165100">
              <a:lnSpc>
                <a:spcPct val="100000"/>
              </a:lnSpc>
              <a:buClr>
                <a:srgbClr val="D63928"/>
              </a:buClr>
              <a:buFont typeface="Wingdings"/>
              <a:buChar char=""/>
              <a:tabLst>
                <a:tab pos="177800" algn="l"/>
              </a:tabLst>
            </a:pPr>
            <a:r>
              <a:rPr sz="1200" spc="-210" dirty="0">
                <a:latin typeface="Microsoft Sans Serif"/>
                <a:cs typeface="Microsoft Sans Serif"/>
              </a:rPr>
              <a:t>F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50" dirty="0">
                <a:latin typeface="Microsoft Sans Serif"/>
                <a:cs typeface="Microsoft Sans Serif"/>
              </a:rPr>
              <a:t>n</a:t>
            </a:r>
            <a:r>
              <a:rPr sz="1200" spc="-100" dirty="0">
                <a:latin typeface="Microsoft Sans Serif"/>
                <a:cs typeface="Microsoft Sans Serif"/>
              </a:rPr>
              <a:t>a</a:t>
            </a:r>
            <a:r>
              <a:rPr sz="1200" spc="-50" dirty="0">
                <a:latin typeface="Microsoft Sans Serif"/>
                <a:cs typeface="Microsoft Sans Serif"/>
              </a:rPr>
              <a:t>n</a:t>
            </a:r>
            <a:r>
              <a:rPr sz="1200" spc="-130" dirty="0">
                <a:latin typeface="Microsoft Sans Serif"/>
                <a:cs typeface="Microsoft Sans Serif"/>
              </a:rPr>
              <a:t>z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100" dirty="0">
                <a:latin typeface="Microsoft Sans Serif"/>
                <a:cs typeface="Microsoft Sans Serif"/>
              </a:rPr>
              <a:t>a</a:t>
            </a:r>
            <a:r>
              <a:rPr sz="1200" spc="-40" dirty="0">
                <a:latin typeface="Microsoft Sans Serif"/>
                <a:cs typeface="Microsoft Sans Serif"/>
              </a:rPr>
              <a:t>m</a:t>
            </a:r>
            <a:r>
              <a:rPr sz="1200" spc="-145" dirty="0">
                <a:latin typeface="Microsoft Sans Serif"/>
                <a:cs typeface="Microsoft Sans Serif"/>
              </a:rPr>
              <a:t>e</a:t>
            </a:r>
            <a:r>
              <a:rPr sz="1200" spc="-50" dirty="0">
                <a:latin typeface="Microsoft Sans Serif"/>
                <a:cs typeface="Microsoft Sans Serif"/>
              </a:rPr>
              <a:t>n</a:t>
            </a:r>
            <a:r>
              <a:rPr sz="1200" spc="45" dirty="0">
                <a:latin typeface="Microsoft Sans Serif"/>
                <a:cs typeface="Microsoft Sans Serif"/>
              </a:rPr>
              <a:t>t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r>
              <a:rPr sz="1200" spc="-75" dirty="0">
                <a:latin typeface="Microsoft Sans Serif"/>
                <a:cs typeface="Microsoft Sans Serif"/>
              </a:rPr>
              <a:t> </a:t>
            </a:r>
            <a:r>
              <a:rPr sz="1200" spc="-95" dirty="0">
                <a:latin typeface="Microsoft Sans Serif"/>
                <a:cs typeface="Microsoft Sans Serif"/>
              </a:rPr>
              <a:t>d</a:t>
            </a:r>
            <a:r>
              <a:rPr sz="1200" dirty="0">
                <a:latin typeface="Microsoft Sans Serif"/>
                <a:cs typeface="Microsoft Sans Serif"/>
              </a:rPr>
              <a:t>i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100" dirty="0">
                <a:latin typeface="Microsoft Sans Serif"/>
                <a:cs typeface="Microsoft Sans Serif"/>
              </a:rPr>
              <a:t>u</a:t>
            </a:r>
            <a:r>
              <a:rPr sz="1200" spc="-50" dirty="0">
                <a:latin typeface="Microsoft Sans Serif"/>
                <a:cs typeface="Microsoft Sans Serif"/>
              </a:rPr>
              <a:t>n</a:t>
            </a:r>
            <a:r>
              <a:rPr sz="1200" spc="-45" dirty="0">
                <a:latin typeface="Microsoft Sans Serif"/>
                <a:cs typeface="Microsoft Sans Serif"/>
              </a:rPr>
              <a:t>'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40" dirty="0">
                <a:latin typeface="Microsoft Sans Serif"/>
                <a:cs typeface="Microsoft Sans Serif"/>
              </a:rPr>
              <a:t>m</a:t>
            </a:r>
            <a:r>
              <a:rPr sz="1200" spc="-95" dirty="0">
                <a:latin typeface="Microsoft Sans Serif"/>
                <a:cs typeface="Microsoft Sans Serif"/>
              </a:rPr>
              <a:t>p</a:t>
            </a:r>
            <a:r>
              <a:rPr sz="1200" spc="-25" dirty="0">
                <a:latin typeface="Microsoft Sans Serif"/>
                <a:cs typeface="Microsoft Sans Serif"/>
              </a:rPr>
              <a:t>r</a:t>
            </a:r>
            <a:r>
              <a:rPr sz="1200" spc="-145" dirty="0">
                <a:latin typeface="Microsoft Sans Serif"/>
                <a:cs typeface="Microsoft Sans Serif"/>
              </a:rPr>
              <a:t>e</a:t>
            </a:r>
            <a:r>
              <a:rPr sz="1200" spc="-114" dirty="0">
                <a:latin typeface="Microsoft Sans Serif"/>
                <a:cs typeface="Microsoft Sans Serif"/>
              </a:rPr>
              <a:t>sa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99759" y="1304543"/>
            <a:ext cx="2767965" cy="1584960"/>
          </a:xfrm>
          <a:custGeom>
            <a:avLst/>
            <a:gdLst/>
            <a:ahLst/>
            <a:cxnLst/>
            <a:rect l="l" t="t" r="r" b="b"/>
            <a:pathLst>
              <a:path w="2767965" h="1584960">
                <a:moveTo>
                  <a:pt x="264160" y="0"/>
                </a:moveTo>
                <a:lnTo>
                  <a:pt x="2767584" y="0"/>
                </a:lnTo>
                <a:lnTo>
                  <a:pt x="2767584" y="1320799"/>
                </a:lnTo>
                <a:lnTo>
                  <a:pt x="2763329" y="1368291"/>
                </a:lnTo>
                <a:lnTo>
                  <a:pt x="2751061" y="1412986"/>
                </a:lnTo>
                <a:lnTo>
                  <a:pt x="2731525" y="1454140"/>
                </a:lnTo>
                <a:lnTo>
                  <a:pt x="2705467" y="1491007"/>
                </a:lnTo>
                <a:lnTo>
                  <a:pt x="2673631" y="1522843"/>
                </a:lnTo>
                <a:lnTo>
                  <a:pt x="2636764" y="1548901"/>
                </a:lnTo>
                <a:lnTo>
                  <a:pt x="2595610" y="1568437"/>
                </a:lnTo>
                <a:lnTo>
                  <a:pt x="2550915" y="1580705"/>
                </a:lnTo>
                <a:lnTo>
                  <a:pt x="2503423" y="1584959"/>
                </a:lnTo>
                <a:lnTo>
                  <a:pt x="0" y="1584959"/>
                </a:lnTo>
                <a:lnTo>
                  <a:pt x="0" y="264159"/>
                </a:lnTo>
                <a:lnTo>
                  <a:pt x="4254" y="216668"/>
                </a:lnTo>
                <a:lnTo>
                  <a:pt x="16522" y="171973"/>
                </a:lnTo>
                <a:lnTo>
                  <a:pt x="36058" y="130819"/>
                </a:lnTo>
                <a:lnTo>
                  <a:pt x="62116" y="93952"/>
                </a:lnTo>
                <a:lnTo>
                  <a:pt x="93952" y="62116"/>
                </a:lnTo>
                <a:lnTo>
                  <a:pt x="130819" y="36058"/>
                </a:lnTo>
                <a:lnTo>
                  <a:pt x="171973" y="16522"/>
                </a:lnTo>
                <a:lnTo>
                  <a:pt x="216668" y="4254"/>
                </a:lnTo>
                <a:lnTo>
                  <a:pt x="264160" y="0"/>
                </a:lnTo>
                <a:close/>
              </a:path>
            </a:pathLst>
          </a:custGeom>
          <a:ln w="254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86958" y="1805177"/>
            <a:ext cx="171703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 indent="-165100">
              <a:lnSpc>
                <a:spcPct val="100000"/>
              </a:lnSpc>
              <a:spcBef>
                <a:spcPts val="100"/>
              </a:spcBef>
              <a:buClr>
                <a:srgbClr val="D63928"/>
              </a:buClr>
              <a:buFont typeface="Wingdings"/>
              <a:buChar char=""/>
              <a:tabLst>
                <a:tab pos="177800" algn="l"/>
              </a:tabLst>
            </a:pPr>
            <a:r>
              <a:rPr sz="1200" spc="-235" dirty="0">
                <a:latin typeface="Microsoft Sans Serif"/>
                <a:cs typeface="Microsoft Sans Serif"/>
              </a:rPr>
              <a:t>E</a:t>
            </a:r>
            <a:r>
              <a:rPr sz="1200" spc="-95" dirty="0">
                <a:latin typeface="Microsoft Sans Serif"/>
                <a:cs typeface="Microsoft Sans Serif"/>
              </a:rPr>
              <a:t>d</a:t>
            </a:r>
            <a:r>
              <a:rPr sz="1200" spc="-100" dirty="0">
                <a:latin typeface="Microsoft Sans Serif"/>
                <a:cs typeface="Microsoft Sans Serif"/>
              </a:rPr>
              <a:t>u</a:t>
            </a:r>
            <a:r>
              <a:rPr sz="1200" spc="-125" dirty="0">
                <a:latin typeface="Microsoft Sans Serif"/>
                <a:cs typeface="Microsoft Sans Serif"/>
              </a:rPr>
              <a:t>c</a:t>
            </a:r>
            <a:r>
              <a:rPr sz="1200" spc="-100" dirty="0">
                <a:latin typeface="Microsoft Sans Serif"/>
                <a:cs typeface="Microsoft Sans Serif"/>
              </a:rPr>
              <a:t>a</a:t>
            </a:r>
            <a:r>
              <a:rPr sz="1200" spc="-130" dirty="0">
                <a:latin typeface="Microsoft Sans Serif"/>
                <a:cs typeface="Microsoft Sans Serif"/>
              </a:rPr>
              <a:t>z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r>
              <a:rPr sz="1200" spc="-50" dirty="0">
                <a:latin typeface="Microsoft Sans Serif"/>
                <a:cs typeface="Microsoft Sans Serif"/>
              </a:rPr>
              <a:t>n</a:t>
            </a:r>
            <a:r>
              <a:rPr sz="1200" spc="-125" dirty="0">
                <a:latin typeface="Microsoft Sans Serif"/>
                <a:cs typeface="Microsoft Sans Serif"/>
              </a:rPr>
              <a:t>e</a:t>
            </a:r>
            <a:r>
              <a:rPr sz="1200" spc="-5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f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50" dirty="0">
                <a:latin typeface="Microsoft Sans Serif"/>
                <a:cs typeface="Microsoft Sans Serif"/>
              </a:rPr>
              <a:t>n</a:t>
            </a:r>
            <a:r>
              <a:rPr sz="1200" spc="-100" dirty="0">
                <a:latin typeface="Microsoft Sans Serif"/>
                <a:cs typeface="Microsoft Sans Serif"/>
              </a:rPr>
              <a:t>a</a:t>
            </a:r>
            <a:r>
              <a:rPr sz="1200" spc="-50" dirty="0">
                <a:latin typeface="Microsoft Sans Serif"/>
                <a:cs typeface="Microsoft Sans Serif"/>
              </a:rPr>
              <a:t>n</a:t>
            </a:r>
            <a:r>
              <a:rPr sz="1200" spc="-130" dirty="0">
                <a:latin typeface="Microsoft Sans Serif"/>
                <a:cs typeface="Microsoft Sans Serif"/>
              </a:rPr>
              <a:t>z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100" dirty="0">
                <a:latin typeface="Microsoft Sans Serif"/>
                <a:cs typeface="Microsoft Sans Serif"/>
              </a:rPr>
              <a:t>a</a:t>
            </a:r>
            <a:r>
              <a:rPr sz="1200" spc="-25" dirty="0">
                <a:latin typeface="Microsoft Sans Serif"/>
                <a:cs typeface="Microsoft Sans Serif"/>
              </a:rPr>
              <a:t>r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114" dirty="0">
                <a:latin typeface="Microsoft Sans Serif"/>
                <a:cs typeface="Microsoft Sans Serif"/>
              </a:rPr>
              <a:t>a</a:t>
            </a:r>
            <a:endParaRPr sz="1200">
              <a:latin typeface="Microsoft Sans Serif"/>
              <a:cs typeface="Microsoft Sans Serif"/>
            </a:endParaRPr>
          </a:p>
          <a:p>
            <a:pPr marL="177165" indent="-165100">
              <a:lnSpc>
                <a:spcPct val="100000"/>
              </a:lnSpc>
              <a:buClr>
                <a:srgbClr val="D63928"/>
              </a:buClr>
              <a:buFont typeface="Wingdings"/>
              <a:buChar char=""/>
              <a:tabLst>
                <a:tab pos="177800" algn="l"/>
              </a:tabLst>
            </a:pPr>
            <a:r>
              <a:rPr sz="1200" spc="-150" dirty="0">
                <a:latin typeface="Microsoft Sans Serif"/>
                <a:cs typeface="Microsoft Sans Serif"/>
              </a:rPr>
              <a:t>D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95" dirty="0">
                <a:latin typeface="Microsoft Sans Serif"/>
                <a:cs typeface="Microsoft Sans Serif"/>
              </a:rPr>
              <a:t>g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45" dirty="0">
                <a:latin typeface="Microsoft Sans Serif"/>
                <a:cs typeface="Microsoft Sans Serif"/>
              </a:rPr>
              <a:t>t</a:t>
            </a:r>
            <a:r>
              <a:rPr sz="1200" spc="-100" dirty="0">
                <a:latin typeface="Microsoft Sans Serif"/>
                <a:cs typeface="Microsoft Sans Serif"/>
              </a:rPr>
              <a:t>a</a:t>
            </a:r>
            <a:r>
              <a:rPr sz="1200" spc="25" dirty="0">
                <a:latin typeface="Microsoft Sans Serif"/>
                <a:cs typeface="Microsoft Sans Serif"/>
              </a:rPr>
              <a:t>l</a:t>
            </a:r>
            <a:r>
              <a:rPr sz="1200" spc="-85" dirty="0">
                <a:latin typeface="Microsoft Sans Serif"/>
                <a:cs typeface="Microsoft Sans Serif"/>
              </a:rPr>
              <a:t> </a:t>
            </a:r>
            <a:r>
              <a:rPr sz="1200" spc="45" dirty="0">
                <a:latin typeface="Microsoft Sans Serif"/>
                <a:cs typeface="Microsoft Sans Serif"/>
              </a:rPr>
              <a:t>t</a:t>
            </a:r>
            <a:r>
              <a:rPr sz="1200" spc="-25" dirty="0">
                <a:latin typeface="Microsoft Sans Serif"/>
                <a:cs typeface="Microsoft Sans Serif"/>
              </a:rPr>
              <a:t>r</a:t>
            </a:r>
            <a:r>
              <a:rPr sz="1200" spc="-100" dirty="0">
                <a:latin typeface="Microsoft Sans Serif"/>
                <a:cs typeface="Microsoft Sans Serif"/>
              </a:rPr>
              <a:t>a</a:t>
            </a:r>
            <a:r>
              <a:rPr sz="1200" spc="-50" dirty="0">
                <a:latin typeface="Microsoft Sans Serif"/>
                <a:cs typeface="Microsoft Sans Serif"/>
              </a:rPr>
              <a:t>n</a:t>
            </a:r>
            <a:r>
              <a:rPr sz="1200" spc="-70" dirty="0">
                <a:latin typeface="Microsoft Sans Serif"/>
                <a:cs typeface="Microsoft Sans Serif"/>
              </a:rPr>
              <a:t>s</a:t>
            </a:r>
            <a:r>
              <a:rPr sz="1200" spc="-55" dirty="0">
                <a:latin typeface="Microsoft Sans Serif"/>
                <a:cs typeface="Microsoft Sans Serif"/>
              </a:rPr>
              <a:t>f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r>
              <a:rPr sz="1200" spc="-25" dirty="0">
                <a:latin typeface="Microsoft Sans Serif"/>
                <a:cs typeface="Microsoft Sans Serif"/>
              </a:rPr>
              <a:t>r</a:t>
            </a:r>
            <a:r>
              <a:rPr sz="1200" spc="-40" dirty="0">
                <a:latin typeface="Microsoft Sans Serif"/>
                <a:cs typeface="Microsoft Sans Serif"/>
              </a:rPr>
              <a:t>m</a:t>
            </a:r>
            <a:r>
              <a:rPr sz="1200" spc="-100" dirty="0">
                <a:latin typeface="Microsoft Sans Serif"/>
                <a:cs typeface="Microsoft Sans Serif"/>
              </a:rPr>
              <a:t>a</a:t>
            </a:r>
            <a:r>
              <a:rPr sz="1200" spc="45" dirty="0">
                <a:latin typeface="Microsoft Sans Serif"/>
                <a:cs typeface="Microsoft Sans Serif"/>
              </a:rPr>
              <a:t>t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r>
              <a:rPr sz="1200" spc="-65" dirty="0">
                <a:latin typeface="Microsoft Sans Serif"/>
                <a:cs typeface="Microsoft Sans Serif"/>
              </a:rPr>
              <a:t>n</a:t>
            </a:r>
            <a:endParaRPr sz="1200">
              <a:latin typeface="Microsoft Sans Serif"/>
              <a:cs typeface="Microsoft Sans Serif"/>
            </a:endParaRPr>
          </a:p>
          <a:p>
            <a:pPr marL="177165" indent="-165100">
              <a:lnSpc>
                <a:spcPct val="100000"/>
              </a:lnSpc>
              <a:buClr>
                <a:srgbClr val="D63928"/>
              </a:buClr>
              <a:buFont typeface="Wingdings"/>
              <a:buChar char=""/>
              <a:tabLst>
                <a:tab pos="177800" algn="l"/>
              </a:tabLst>
            </a:pPr>
            <a:r>
              <a:rPr sz="1200" spc="-250" dirty="0">
                <a:latin typeface="Microsoft Sans Serif"/>
                <a:cs typeface="Microsoft Sans Serif"/>
              </a:rPr>
              <a:t>C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r>
              <a:rPr sz="1200" spc="-45" dirty="0">
                <a:latin typeface="Microsoft Sans Serif"/>
                <a:cs typeface="Microsoft Sans Serif"/>
              </a:rPr>
              <a:t>m</a:t>
            </a:r>
            <a:r>
              <a:rPr sz="1200" spc="-95" dirty="0">
                <a:latin typeface="Microsoft Sans Serif"/>
                <a:cs typeface="Microsoft Sans Serif"/>
              </a:rPr>
              <a:t>u</a:t>
            </a:r>
            <a:r>
              <a:rPr sz="1200" spc="-50" dirty="0">
                <a:latin typeface="Microsoft Sans Serif"/>
                <a:cs typeface="Microsoft Sans Serif"/>
              </a:rPr>
              <a:t>n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125" dirty="0">
                <a:latin typeface="Microsoft Sans Serif"/>
                <a:cs typeface="Microsoft Sans Serif"/>
              </a:rPr>
              <a:t>c</a:t>
            </a:r>
            <a:r>
              <a:rPr sz="1200" spc="-95" dirty="0">
                <a:latin typeface="Microsoft Sans Serif"/>
                <a:cs typeface="Microsoft Sans Serif"/>
              </a:rPr>
              <a:t>a</a:t>
            </a:r>
            <a:r>
              <a:rPr sz="1200" spc="-130" dirty="0">
                <a:latin typeface="Microsoft Sans Serif"/>
                <a:cs typeface="Microsoft Sans Serif"/>
              </a:rPr>
              <a:t>z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r>
              <a:rPr sz="1200" spc="-50" dirty="0">
                <a:latin typeface="Microsoft Sans Serif"/>
                <a:cs typeface="Microsoft Sans Serif"/>
              </a:rPr>
              <a:t>n</a:t>
            </a:r>
            <a:r>
              <a:rPr sz="1200" spc="-125" dirty="0">
                <a:latin typeface="Microsoft Sans Serif"/>
                <a:cs typeface="Microsoft Sans Serif"/>
              </a:rPr>
              <a:t>e</a:t>
            </a:r>
            <a:r>
              <a:rPr sz="1200" spc="-100" dirty="0">
                <a:latin typeface="Microsoft Sans Serif"/>
                <a:cs typeface="Microsoft Sans Serif"/>
              </a:rPr>
              <a:t> d</a:t>
            </a:r>
            <a:r>
              <a:rPr sz="1200" spc="-30" dirty="0">
                <a:latin typeface="Microsoft Sans Serif"/>
                <a:cs typeface="Microsoft Sans Serif"/>
              </a:rPr>
              <a:t>’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45" dirty="0">
                <a:latin typeface="Microsoft Sans Serif"/>
                <a:cs typeface="Microsoft Sans Serif"/>
              </a:rPr>
              <a:t>m</a:t>
            </a:r>
            <a:r>
              <a:rPr sz="1200" spc="-95" dirty="0">
                <a:latin typeface="Microsoft Sans Serif"/>
                <a:cs typeface="Microsoft Sans Serif"/>
              </a:rPr>
              <a:t>p</a:t>
            </a:r>
            <a:r>
              <a:rPr sz="1200" spc="-25" dirty="0">
                <a:latin typeface="Microsoft Sans Serif"/>
                <a:cs typeface="Microsoft Sans Serif"/>
              </a:rPr>
              <a:t>r</a:t>
            </a:r>
            <a:r>
              <a:rPr sz="1200" spc="-145" dirty="0">
                <a:latin typeface="Microsoft Sans Serif"/>
                <a:cs typeface="Microsoft Sans Serif"/>
              </a:rPr>
              <a:t>e</a:t>
            </a:r>
            <a:r>
              <a:rPr sz="1200" spc="-114" dirty="0">
                <a:latin typeface="Microsoft Sans Serif"/>
                <a:cs typeface="Microsoft Sans Serif"/>
              </a:rPr>
              <a:t>sa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64585" y="746582"/>
            <a:ext cx="1907539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b="1" spc="-235" dirty="0">
                <a:solidFill>
                  <a:srgbClr val="666666"/>
                </a:solidFill>
                <a:latin typeface="Arial"/>
                <a:cs typeface="Arial"/>
              </a:rPr>
              <a:t>CA</a:t>
            </a:r>
            <a:r>
              <a:rPr sz="1350" b="1" spc="-185" dirty="0">
                <a:solidFill>
                  <a:srgbClr val="666666"/>
                </a:solidFill>
                <a:latin typeface="Arial"/>
                <a:cs typeface="Arial"/>
              </a:rPr>
              <a:t>P</a:t>
            </a:r>
            <a:r>
              <a:rPr sz="1350" b="1" spc="-235" dirty="0">
                <a:solidFill>
                  <a:srgbClr val="666666"/>
                </a:solidFill>
                <a:latin typeface="Arial"/>
                <a:cs typeface="Arial"/>
              </a:rPr>
              <a:t>AC</a:t>
            </a:r>
            <a:r>
              <a:rPr sz="1350" b="1" dirty="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sz="1350" b="1" spc="-160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1350" b="1" spc="-210" dirty="0">
                <a:solidFill>
                  <a:srgbClr val="666666"/>
                </a:solidFill>
                <a:latin typeface="Arial"/>
                <a:cs typeface="Arial"/>
              </a:rPr>
              <a:t>À</a:t>
            </a:r>
            <a:r>
              <a:rPr sz="1350" b="1" spc="-9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b="1" spc="-229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1350" b="1" spc="-9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b="1" spc="-229" dirty="0">
                <a:solidFill>
                  <a:srgbClr val="666666"/>
                </a:solidFill>
                <a:latin typeface="Arial"/>
                <a:cs typeface="Arial"/>
              </a:rPr>
              <a:t>C</a:t>
            </a:r>
            <a:r>
              <a:rPr sz="1350" b="1" spc="-265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1350" b="1" spc="-130" dirty="0">
                <a:solidFill>
                  <a:srgbClr val="666666"/>
                </a:solidFill>
                <a:latin typeface="Arial"/>
                <a:cs typeface="Arial"/>
              </a:rPr>
              <a:t>MP</a:t>
            </a:r>
            <a:r>
              <a:rPr sz="1350" b="1" spc="-215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1350" b="1" spc="-175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1350" b="1" spc="-170" dirty="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sz="1350" b="1" spc="-165" dirty="0">
                <a:solidFill>
                  <a:srgbClr val="666666"/>
                </a:solidFill>
                <a:latin typeface="Arial"/>
                <a:cs typeface="Arial"/>
              </a:rPr>
              <a:t>Z</a:t>
            </a:r>
            <a:r>
              <a:rPr sz="1350" b="1" spc="-120" dirty="0">
                <a:solidFill>
                  <a:srgbClr val="666666"/>
                </a:solidFill>
                <a:latin typeface="Arial"/>
                <a:cs typeface="Arial"/>
              </a:rPr>
              <a:t>E*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43959" y="954100"/>
            <a:ext cx="7556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45" dirty="0">
                <a:solidFill>
                  <a:srgbClr val="666666"/>
                </a:solidFill>
                <a:latin typeface="Arial"/>
                <a:cs typeface="Arial"/>
              </a:rPr>
              <a:t>p</a:t>
            </a:r>
            <a:r>
              <a:rPr sz="1200" i="1" spc="-20" dirty="0">
                <a:solidFill>
                  <a:srgbClr val="666666"/>
                </a:solidFill>
                <a:latin typeface="Arial"/>
                <a:cs typeface="Arial"/>
              </a:rPr>
              <a:t>r</a:t>
            </a:r>
            <a:r>
              <a:rPr sz="1200" i="1" spc="-75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1200" i="1" spc="-50" dirty="0">
                <a:solidFill>
                  <a:srgbClr val="666666"/>
                </a:solidFill>
                <a:latin typeface="Arial"/>
                <a:cs typeface="Arial"/>
              </a:rPr>
              <a:t>j</a:t>
            </a:r>
            <a:r>
              <a:rPr sz="1200" i="1" spc="-145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1200" i="1" spc="-125" dirty="0">
                <a:solidFill>
                  <a:srgbClr val="666666"/>
                </a:solidFill>
                <a:latin typeface="Arial"/>
                <a:cs typeface="Arial"/>
              </a:rPr>
              <a:t>c</a:t>
            </a:r>
            <a:r>
              <a:rPr sz="1200" i="1" spc="35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1200" i="1" spc="-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00" i="1" spc="-100" dirty="0">
                <a:solidFill>
                  <a:srgbClr val="666666"/>
                </a:solidFill>
                <a:latin typeface="Arial"/>
                <a:cs typeface="Arial"/>
              </a:rPr>
              <a:t>w</a:t>
            </a:r>
            <a:r>
              <a:rPr sz="1200" i="1" spc="-75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1200" i="1" spc="-40" dirty="0">
                <a:solidFill>
                  <a:srgbClr val="666666"/>
                </a:solidFill>
                <a:latin typeface="Arial"/>
                <a:cs typeface="Arial"/>
              </a:rPr>
              <a:t>r</a:t>
            </a:r>
            <a:r>
              <a:rPr sz="1200" i="1" spc="-80" dirty="0">
                <a:solidFill>
                  <a:srgbClr val="666666"/>
                </a:solidFill>
                <a:latin typeface="Arial"/>
                <a:cs typeface="Arial"/>
              </a:rPr>
              <a:t>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07809" y="701432"/>
            <a:ext cx="976630" cy="470534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sz="1350" b="1" spc="-204" dirty="0">
                <a:solidFill>
                  <a:srgbClr val="666666"/>
                </a:solidFill>
                <a:latin typeface="Arial"/>
                <a:cs typeface="Arial"/>
              </a:rPr>
              <a:t>CONOSCENZE</a:t>
            </a:r>
            <a:endParaRPr sz="1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10"/>
              </a:spcBef>
            </a:pPr>
            <a:r>
              <a:rPr sz="1200" i="1" spc="-45" dirty="0">
                <a:solidFill>
                  <a:srgbClr val="666666"/>
                </a:solidFill>
                <a:latin typeface="Arial"/>
                <a:cs typeface="Arial"/>
              </a:rPr>
              <a:t>didattica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00527" y="3218688"/>
            <a:ext cx="2962910" cy="1645920"/>
          </a:xfrm>
          <a:custGeom>
            <a:avLst/>
            <a:gdLst/>
            <a:ahLst/>
            <a:cxnLst/>
            <a:rect l="l" t="t" r="r" b="b"/>
            <a:pathLst>
              <a:path w="2962910" h="1645920">
                <a:moveTo>
                  <a:pt x="2962656" y="0"/>
                </a:moveTo>
                <a:lnTo>
                  <a:pt x="274320" y="0"/>
                </a:lnTo>
                <a:lnTo>
                  <a:pt x="225008" y="4419"/>
                </a:lnTo>
                <a:lnTo>
                  <a:pt x="178597" y="17161"/>
                </a:lnTo>
                <a:lnTo>
                  <a:pt x="135861" y="37450"/>
                </a:lnTo>
                <a:lnTo>
                  <a:pt x="97575" y="64513"/>
                </a:lnTo>
                <a:lnTo>
                  <a:pt x="64513" y="97575"/>
                </a:lnTo>
                <a:lnTo>
                  <a:pt x="37450" y="135861"/>
                </a:lnTo>
                <a:lnTo>
                  <a:pt x="17161" y="178597"/>
                </a:lnTo>
                <a:lnTo>
                  <a:pt x="4419" y="225008"/>
                </a:lnTo>
                <a:lnTo>
                  <a:pt x="0" y="274319"/>
                </a:lnTo>
                <a:lnTo>
                  <a:pt x="0" y="1645920"/>
                </a:lnTo>
                <a:lnTo>
                  <a:pt x="2688336" y="1645920"/>
                </a:lnTo>
                <a:lnTo>
                  <a:pt x="2737647" y="1641500"/>
                </a:lnTo>
                <a:lnTo>
                  <a:pt x="2784058" y="1628757"/>
                </a:lnTo>
                <a:lnTo>
                  <a:pt x="2826794" y="1608466"/>
                </a:lnTo>
                <a:lnTo>
                  <a:pt x="2865080" y="1581401"/>
                </a:lnTo>
                <a:lnTo>
                  <a:pt x="2898142" y="1548339"/>
                </a:lnTo>
                <a:lnTo>
                  <a:pt x="2925205" y="1510052"/>
                </a:lnTo>
                <a:lnTo>
                  <a:pt x="2945494" y="1467317"/>
                </a:lnTo>
                <a:lnTo>
                  <a:pt x="2958236" y="1420908"/>
                </a:lnTo>
                <a:lnTo>
                  <a:pt x="2962656" y="1371600"/>
                </a:lnTo>
                <a:lnTo>
                  <a:pt x="29626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621791" y="1292351"/>
            <a:ext cx="4620895" cy="1645920"/>
            <a:chOff x="621791" y="1292351"/>
            <a:chExt cx="4620895" cy="164592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1791" y="1304543"/>
              <a:ext cx="2176272" cy="146303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700527" y="1292351"/>
              <a:ext cx="2542540" cy="1645920"/>
            </a:xfrm>
            <a:custGeom>
              <a:avLst/>
              <a:gdLst/>
              <a:ahLst/>
              <a:cxnLst/>
              <a:rect l="l" t="t" r="r" b="b"/>
              <a:pathLst>
                <a:path w="2542540" h="1645920">
                  <a:moveTo>
                    <a:pt x="2542032" y="0"/>
                  </a:moveTo>
                  <a:lnTo>
                    <a:pt x="384048" y="0"/>
                  </a:lnTo>
                  <a:lnTo>
                    <a:pt x="335876" y="2992"/>
                  </a:lnTo>
                  <a:lnTo>
                    <a:pt x="289489" y="11730"/>
                  </a:lnTo>
                  <a:lnTo>
                    <a:pt x="245248" y="25852"/>
                  </a:lnTo>
                  <a:lnTo>
                    <a:pt x="203511" y="44999"/>
                  </a:lnTo>
                  <a:lnTo>
                    <a:pt x="164639" y="68812"/>
                  </a:lnTo>
                  <a:lnTo>
                    <a:pt x="128991" y="96929"/>
                  </a:lnTo>
                  <a:lnTo>
                    <a:pt x="96929" y="128991"/>
                  </a:lnTo>
                  <a:lnTo>
                    <a:pt x="68812" y="164639"/>
                  </a:lnTo>
                  <a:lnTo>
                    <a:pt x="44999" y="203511"/>
                  </a:lnTo>
                  <a:lnTo>
                    <a:pt x="25852" y="245248"/>
                  </a:lnTo>
                  <a:lnTo>
                    <a:pt x="11730" y="289489"/>
                  </a:lnTo>
                  <a:lnTo>
                    <a:pt x="2992" y="335876"/>
                  </a:lnTo>
                  <a:lnTo>
                    <a:pt x="0" y="384048"/>
                  </a:lnTo>
                  <a:lnTo>
                    <a:pt x="0" y="1645920"/>
                  </a:lnTo>
                  <a:lnTo>
                    <a:pt x="2157984" y="1645920"/>
                  </a:lnTo>
                  <a:lnTo>
                    <a:pt x="2206155" y="1642927"/>
                  </a:lnTo>
                  <a:lnTo>
                    <a:pt x="2252542" y="1634189"/>
                  </a:lnTo>
                  <a:lnTo>
                    <a:pt x="2296783" y="1620067"/>
                  </a:lnTo>
                  <a:lnTo>
                    <a:pt x="2338520" y="1600920"/>
                  </a:lnTo>
                  <a:lnTo>
                    <a:pt x="2377392" y="1577107"/>
                  </a:lnTo>
                  <a:lnTo>
                    <a:pt x="2413040" y="1548990"/>
                  </a:lnTo>
                  <a:lnTo>
                    <a:pt x="2445102" y="1516928"/>
                  </a:lnTo>
                  <a:lnTo>
                    <a:pt x="2473219" y="1481280"/>
                  </a:lnTo>
                  <a:lnTo>
                    <a:pt x="2497032" y="1442408"/>
                  </a:lnTo>
                  <a:lnTo>
                    <a:pt x="2516179" y="1400671"/>
                  </a:lnTo>
                  <a:lnTo>
                    <a:pt x="2530301" y="1356430"/>
                  </a:lnTo>
                  <a:lnTo>
                    <a:pt x="2539039" y="1310043"/>
                  </a:lnTo>
                  <a:lnTo>
                    <a:pt x="2542032" y="1261872"/>
                  </a:lnTo>
                  <a:lnTo>
                    <a:pt x="25420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892044" y="3386073"/>
            <a:ext cx="2234565" cy="1307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 indent="-165100">
              <a:lnSpc>
                <a:spcPct val="100000"/>
              </a:lnSpc>
              <a:spcBef>
                <a:spcPts val="100"/>
              </a:spcBef>
              <a:buClr>
                <a:srgbClr val="E10018"/>
              </a:buClr>
              <a:buFont typeface="Wingdings"/>
              <a:buChar char=""/>
              <a:tabLst>
                <a:tab pos="177800" algn="l"/>
              </a:tabLst>
            </a:pPr>
            <a:r>
              <a:rPr sz="1200" spc="-150" dirty="0">
                <a:latin typeface="Microsoft Sans Serif"/>
                <a:cs typeface="Microsoft Sans Serif"/>
              </a:rPr>
              <a:t>T</a:t>
            </a:r>
            <a:r>
              <a:rPr sz="1200" spc="-155" dirty="0">
                <a:latin typeface="Microsoft Sans Serif"/>
                <a:cs typeface="Microsoft Sans Serif"/>
              </a:rPr>
              <a:t>e</a:t>
            </a:r>
            <a:r>
              <a:rPr sz="1200" spc="-100" dirty="0">
                <a:latin typeface="Microsoft Sans Serif"/>
                <a:cs typeface="Microsoft Sans Serif"/>
              </a:rPr>
              <a:t>a</a:t>
            </a:r>
            <a:r>
              <a:rPr sz="1200" spc="-35" dirty="0">
                <a:latin typeface="Microsoft Sans Serif"/>
                <a:cs typeface="Microsoft Sans Serif"/>
              </a:rPr>
              <a:t>m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spc="-60" dirty="0">
                <a:latin typeface="Microsoft Sans Serif"/>
                <a:cs typeface="Microsoft Sans Serif"/>
              </a:rPr>
              <a:t>w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r>
              <a:rPr sz="1200" spc="-25" dirty="0">
                <a:latin typeface="Microsoft Sans Serif"/>
                <a:cs typeface="Microsoft Sans Serif"/>
              </a:rPr>
              <a:t>r</a:t>
            </a:r>
            <a:r>
              <a:rPr sz="1200" spc="-125" dirty="0">
                <a:latin typeface="Microsoft Sans Serif"/>
                <a:cs typeface="Microsoft Sans Serif"/>
              </a:rPr>
              <a:t>k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50" dirty="0">
                <a:latin typeface="Microsoft Sans Serif"/>
                <a:cs typeface="Microsoft Sans Serif"/>
              </a:rPr>
              <a:t>n</a:t>
            </a:r>
            <a:r>
              <a:rPr sz="1200" spc="-100" dirty="0">
                <a:latin typeface="Microsoft Sans Serif"/>
                <a:cs typeface="Microsoft Sans Serif"/>
              </a:rPr>
              <a:t>g</a:t>
            </a:r>
            <a:endParaRPr sz="1200">
              <a:latin typeface="Microsoft Sans Serif"/>
              <a:cs typeface="Microsoft Sans Serif"/>
            </a:endParaRPr>
          </a:p>
          <a:p>
            <a:pPr marL="177165" indent="-165100">
              <a:lnSpc>
                <a:spcPct val="100000"/>
              </a:lnSpc>
              <a:buClr>
                <a:srgbClr val="E10018"/>
              </a:buClr>
              <a:buFont typeface="Wingdings"/>
              <a:buChar char=""/>
              <a:tabLst>
                <a:tab pos="177800" algn="l"/>
              </a:tabLst>
            </a:pPr>
            <a:r>
              <a:rPr sz="1200" spc="-50" dirty="0">
                <a:latin typeface="Microsoft Sans Serif"/>
                <a:cs typeface="Microsoft Sans Serif"/>
              </a:rPr>
              <a:t>In</a:t>
            </a:r>
            <a:r>
              <a:rPr sz="1200" spc="-100" dirty="0">
                <a:latin typeface="Microsoft Sans Serif"/>
                <a:cs typeface="Microsoft Sans Serif"/>
              </a:rPr>
              <a:t>d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50" dirty="0">
                <a:latin typeface="Microsoft Sans Serif"/>
                <a:cs typeface="Microsoft Sans Serif"/>
              </a:rPr>
              <a:t>v</a:t>
            </a:r>
            <a:r>
              <a:rPr sz="1200" spc="-15" dirty="0">
                <a:latin typeface="Microsoft Sans Serif"/>
                <a:cs typeface="Microsoft Sans Serif"/>
              </a:rPr>
              <a:t>i</a:t>
            </a:r>
            <a:r>
              <a:rPr sz="1200" spc="-100" dirty="0">
                <a:latin typeface="Microsoft Sans Serif"/>
                <a:cs typeface="Microsoft Sans Serif"/>
              </a:rPr>
              <a:t>d</a:t>
            </a:r>
            <a:r>
              <a:rPr sz="1200" spc="-95" dirty="0">
                <a:latin typeface="Microsoft Sans Serif"/>
                <a:cs typeface="Microsoft Sans Serif"/>
              </a:rPr>
              <a:t>ua</a:t>
            </a:r>
            <a:r>
              <a:rPr sz="1200" spc="-130" dirty="0">
                <a:latin typeface="Microsoft Sans Serif"/>
                <a:cs typeface="Microsoft Sans Serif"/>
              </a:rPr>
              <a:t>z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r>
              <a:rPr sz="1200" spc="-50" dirty="0">
                <a:latin typeface="Microsoft Sans Serif"/>
                <a:cs typeface="Microsoft Sans Serif"/>
              </a:rPr>
              <a:t>n</a:t>
            </a:r>
            <a:r>
              <a:rPr sz="1200" spc="-125" dirty="0">
                <a:latin typeface="Microsoft Sans Serif"/>
                <a:cs typeface="Microsoft Sans Serif"/>
              </a:rPr>
              <a:t>e</a:t>
            </a:r>
            <a:r>
              <a:rPr sz="1200" spc="-100" dirty="0">
                <a:latin typeface="Microsoft Sans Serif"/>
                <a:cs typeface="Microsoft Sans Serif"/>
              </a:rPr>
              <a:t> o</a:t>
            </a:r>
            <a:r>
              <a:rPr sz="1200" spc="-95" dirty="0">
                <a:latin typeface="Microsoft Sans Serif"/>
                <a:cs typeface="Microsoft Sans Serif"/>
              </a:rPr>
              <a:t>pp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r>
              <a:rPr sz="1200" spc="-25" dirty="0">
                <a:latin typeface="Microsoft Sans Serif"/>
                <a:cs typeface="Microsoft Sans Serif"/>
              </a:rPr>
              <a:t>r</a:t>
            </a:r>
            <a:r>
              <a:rPr sz="1200" spc="45" dirty="0">
                <a:latin typeface="Microsoft Sans Serif"/>
                <a:cs typeface="Microsoft Sans Serif"/>
              </a:rPr>
              <a:t>t</a:t>
            </a:r>
            <a:r>
              <a:rPr sz="1200" spc="-95" dirty="0">
                <a:latin typeface="Microsoft Sans Serif"/>
                <a:cs typeface="Microsoft Sans Serif"/>
              </a:rPr>
              <a:t>u</a:t>
            </a:r>
            <a:r>
              <a:rPr sz="1200" spc="-50" dirty="0">
                <a:latin typeface="Microsoft Sans Serif"/>
                <a:cs typeface="Microsoft Sans Serif"/>
              </a:rPr>
              <a:t>n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45" dirty="0">
                <a:latin typeface="Microsoft Sans Serif"/>
                <a:cs typeface="Microsoft Sans Serif"/>
              </a:rPr>
              <a:t>t</a:t>
            </a:r>
            <a:r>
              <a:rPr sz="1200" spc="-110" dirty="0">
                <a:latin typeface="Microsoft Sans Serif"/>
                <a:cs typeface="Microsoft Sans Serif"/>
              </a:rPr>
              <a:t>à</a:t>
            </a:r>
            <a:endParaRPr sz="1200">
              <a:latin typeface="Microsoft Sans Serif"/>
              <a:cs typeface="Microsoft Sans Serif"/>
            </a:endParaRPr>
          </a:p>
          <a:p>
            <a:pPr marL="177165" indent="-165100">
              <a:lnSpc>
                <a:spcPct val="100000"/>
              </a:lnSpc>
              <a:buClr>
                <a:srgbClr val="E10018"/>
              </a:buClr>
              <a:buFont typeface="Wingdings"/>
              <a:buChar char=""/>
              <a:tabLst>
                <a:tab pos="177800" algn="l"/>
              </a:tabLst>
            </a:pPr>
            <a:r>
              <a:rPr sz="1200" spc="-185" dirty="0">
                <a:latin typeface="Microsoft Sans Serif"/>
                <a:cs typeface="Microsoft Sans Serif"/>
              </a:rPr>
              <a:t>V</a:t>
            </a:r>
            <a:r>
              <a:rPr sz="1200" spc="-95" dirty="0">
                <a:latin typeface="Microsoft Sans Serif"/>
                <a:cs typeface="Microsoft Sans Serif"/>
              </a:rPr>
              <a:t>a</a:t>
            </a:r>
            <a:r>
              <a:rPr sz="1200" spc="10" dirty="0">
                <a:latin typeface="Microsoft Sans Serif"/>
                <a:cs typeface="Microsoft Sans Serif"/>
              </a:rPr>
              <a:t>l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r>
              <a:rPr sz="1200" spc="-25" dirty="0">
                <a:latin typeface="Microsoft Sans Serif"/>
                <a:cs typeface="Microsoft Sans Serif"/>
              </a:rPr>
              <a:t>r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130" dirty="0">
                <a:latin typeface="Microsoft Sans Serif"/>
                <a:cs typeface="Microsoft Sans Serif"/>
              </a:rPr>
              <a:t>zz</a:t>
            </a:r>
            <a:r>
              <a:rPr sz="1200" spc="-95" dirty="0">
                <a:latin typeface="Microsoft Sans Serif"/>
                <a:cs typeface="Microsoft Sans Serif"/>
              </a:rPr>
              <a:t>a</a:t>
            </a:r>
            <a:r>
              <a:rPr sz="1200" spc="-130" dirty="0">
                <a:latin typeface="Microsoft Sans Serif"/>
                <a:cs typeface="Microsoft Sans Serif"/>
              </a:rPr>
              <a:t>z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r>
              <a:rPr sz="1200" spc="-50" dirty="0">
                <a:latin typeface="Microsoft Sans Serif"/>
                <a:cs typeface="Microsoft Sans Serif"/>
              </a:rPr>
              <a:t>n</a:t>
            </a:r>
            <a:r>
              <a:rPr sz="1200" spc="-125" dirty="0">
                <a:latin typeface="Microsoft Sans Serif"/>
                <a:cs typeface="Microsoft Sans Serif"/>
              </a:rPr>
              <a:t>e</a:t>
            </a:r>
            <a:r>
              <a:rPr sz="1200" spc="-100" dirty="0">
                <a:latin typeface="Microsoft Sans Serif"/>
                <a:cs typeface="Microsoft Sans Serif"/>
              </a:rPr>
              <a:t> 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100" dirty="0">
                <a:latin typeface="Microsoft Sans Serif"/>
                <a:cs typeface="Microsoft Sans Serif"/>
              </a:rPr>
              <a:t>d</a:t>
            </a:r>
            <a:r>
              <a:rPr sz="1200" spc="-145" dirty="0">
                <a:latin typeface="Microsoft Sans Serif"/>
                <a:cs typeface="Microsoft Sans Serif"/>
              </a:rPr>
              <a:t>e</a:t>
            </a:r>
            <a:r>
              <a:rPr sz="1200" spc="-125" dirty="0">
                <a:latin typeface="Microsoft Sans Serif"/>
                <a:cs typeface="Microsoft Sans Serif"/>
              </a:rPr>
              <a:t>e</a:t>
            </a:r>
            <a:endParaRPr sz="1200">
              <a:latin typeface="Microsoft Sans Serif"/>
              <a:cs typeface="Microsoft Sans Serif"/>
            </a:endParaRPr>
          </a:p>
          <a:p>
            <a:pPr marL="177165" indent="-165100">
              <a:lnSpc>
                <a:spcPct val="100000"/>
              </a:lnSpc>
              <a:spcBef>
                <a:spcPts val="5"/>
              </a:spcBef>
              <a:buClr>
                <a:srgbClr val="E10018"/>
              </a:buClr>
              <a:buFont typeface="Wingdings"/>
              <a:buChar char=""/>
              <a:tabLst>
                <a:tab pos="177800" algn="l"/>
              </a:tabLst>
            </a:pPr>
            <a:r>
              <a:rPr sz="1200" spc="-95" dirty="0">
                <a:latin typeface="Microsoft Sans Serif"/>
                <a:cs typeface="Microsoft Sans Serif"/>
              </a:rPr>
              <a:t>M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r>
              <a:rPr sz="1200" spc="-95" dirty="0">
                <a:latin typeface="Microsoft Sans Serif"/>
                <a:cs typeface="Microsoft Sans Serif"/>
              </a:rPr>
              <a:t>b</a:t>
            </a:r>
            <a:r>
              <a:rPr sz="1200" spc="10" dirty="0">
                <a:latin typeface="Microsoft Sans Serif"/>
                <a:cs typeface="Microsoft Sans Serif"/>
              </a:rPr>
              <a:t>ili</a:t>
            </a:r>
            <a:r>
              <a:rPr sz="1200" spc="45" dirty="0">
                <a:latin typeface="Microsoft Sans Serif"/>
                <a:cs typeface="Microsoft Sans Serif"/>
              </a:rPr>
              <a:t>t</a:t>
            </a:r>
            <a:r>
              <a:rPr sz="1200" spc="-100" dirty="0">
                <a:latin typeface="Microsoft Sans Serif"/>
                <a:cs typeface="Microsoft Sans Serif"/>
              </a:rPr>
              <a:t>a</a:t>
            </a:r>
            <a:r>
              <a:rPr sz="1200" spc="-130" dirty="0">
                <a:latin typeface="Microsoft Sans Serif"/>
                <a:cs typeface="Microsoft Sans Serif"/>
              </a:rPr>
              <a:t>z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r>
              <a:rPr sz="1200" spc="-50" dirty="0">
                <a:latin typeface="Microsoft Sans Serif"/>
                <a:cs typeface="Microsoft Sans Serif"/>
              </a:rPr>
              <a:t>n</a:t>
            </a:r>
            <a:r>
              <a:rPr sz="1200" spc="-125" dirty="0">
                <a:latin typeface="Microsoft Sans Serif"/>
                <a:cs typeface="Microsoft Sans Serif"/>
              </a:rPr>
              <a:t>e</a:t>
            </a:r>
            <a:r>
              <a:rPr sz="1200" spc="-100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r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110" dirty="0">
                <a:latin typeface="Microsoft Sans Serif"/>
                <a:cs typeface="Microsoft Sans Serif"/>
              </a:rPr>
              <a:t>so</a:t>
            </a:r>
            <a:r>
              <a:rPr sz="1200" spc="-25" dirty="0">
                <a:latin typeface="Microsoft Sans Serif"/>
                <a:cs typeface="Microsoft Sans Serif"/>
              </a:rPr>
              <a:t>r</a:t>
            </a:r>
            <a:r>
              <a:rPr sz="1200" spc="-125" dirty="0">
                <a:latin typeface="Microsoft Sans Serif"/>
                <a:cs typeface="Microsoft Sans Serif"/>
              </a:rPr>
              <a:t>se</a:t>
            </a:r>
            <a:endParaRPr sz="1200">
              <a:latin typeface="Microsoft Sans Serif"/>
              <a:cs typeface="Microsoft Sans Serif"/>
            </a:endParaRPr>
          </a:p>
          <a:p>
            <a:pPr marL="177165" indent="-165100">
              <a:lnSpc>
                <a:spcPct val="100000"/>
              </a:lnSpc>
              <a:buClr>
                <a:srgbClr val="E10018"/>
              </a:buClr>
              <a:buFont typeface="Wingdings"/>
              <a:buChar char=""/>
              <a:tabLst>
                <a:tab pos="177800" algn="l"/>
              </a:tabLst>
            </a:pPr>
            <a:r>
              <a:rPr sz="1200" spc="-60" dirty="0">
                <a:latin typeface="Microsoft Sans Serif"/>
                <a:cs typeface="Microsoft Sans Serif"/>
              </a:rPr>
              <a:t>Creatività</a:t>
            </a:r>
            <a:endParaRPr sz="1200">
              <a:latin typeface="Microsoft Sans Serif"/>
              <a:cs typeface="Microsoft Sans Serif"/>
            </a:endParaRPr>
          </a:p>
          <a:p>
            <a:pPr marL="177165" marR="5080" indent="-165100">
              <a:lnSpc>
                <a:spcPct val="100000"/>
              </a:lnSpc>
              <a:buClr>
                <a:srgbClr val="E10018"/>
              </a:buClr>
              <a:buFont typeface="Wingdings"/>
              <a:buChar char=""/>
              <a:tabLst>
                <a:tab pos="177800" algn="l"/>
              </a:tabLst>
            </a:pPr>
            <a:r>
              <a:rPr sz="1200" spc="-250" dirty="0">
                <a:latin typeface="Microsoft Sans Serif"/>
                <a:cs typeface="Microsoft Sans Serif"/>
              </a:rPr>
              <a:t>C</a:t>
            </a:r>
            <a:r>
              <a:rPr sz="1200" spc="-95" dirty="0">
                <a:latin typeface="Microsoft Sans Serif"/>
                <a:cs typeface="Microsoft Sans Serif"/>
              </a:rPr>
              <a:t>apa</a:t>
            </a:r>
            <a:r>
              <a:rPr sz="1200" spc="-125" dirty="0">
                <a:latin typeface="Microsoft Sans Serif"/>
                <a:cs typeface="Microsoft Sans Serif"/>
              </a:rPr>
              <a:t>c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45" dirty="0">
                <a:latin typeface="Microsoft Sans Serif"/>
                <a:cs typeface="Microsoft Sans Serif"/>
              </a:rPr>
              <a:t>t</a:t>
            </a:r>
            <a:r>
              <a:rPr sz="1200" spc="-110" dirty="0">
                <a:latin typeface="Microsoft Sans Serif"/>
                <a:cs typeface="Microsoft Sans Serif"/>
              </a:rPr>
              <a:t>à</a:t>
            </a:r>
            <a:r>
              <a:rPr sz="1200" spc="-65" dirty="0">
                <a:latin typeface="Microsoft Sans Serif"/>
                <a:cs typeface="Microsoft Sans Serif"/>
              </a:rPr>
              <a:t> </a:t>
            </a:r>
            <a:r>
              <a:rPr sz="1200" spc="-100" dirty="0">
                <a:latin typeface="Microsoft Sans Serif"/>
                <a:cs typeface="Microsoft Sans Serif"/>
              </a:rPr>
              <a:t>d</a:t>
            </a:r>
            <a:r>
              <a:rPr sz="1200" dirty="0">
                <a:latin typeface="Microsoft Sans Serif"/>
                <a:cs typeface="Microsoft Sans Serif"/>
              </a:rPr>
              <a:t>i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90" dirty="0">
                <a:latin typeface="Microsoft Sans Serif"/>
                <a:cs typeface="Microsoft Sans Serif"/>
              </a:rPr>
              <a:t>v</a:t>
            </a:r>
            <a:r>
              <a:rPr sz="1200" spc="-85" dirty="0">
                <a:latin typeface="Microsoft Sans Serif"/>
                <a:cs typeface="Microsoft Sans Serif"/>
              </a:rPr>
              <a:t>a</a:t>
            </a:r>
            <a:r>
              <a:rPr sz="1200" spc="10" dirty="0">
                <a:latin typeface="Microsoft Sans Serif"/>
                <a:cs typeface="Microsoft Sans Serif"/>
              </a:rPr>
              <a:t>l</a:t>
            </a:r>
            <a:r>
              <a:rPr sz="1200" spc="-95" dirty="0">
                <a:latin typeface="Microsoft Sans Serif"/>
                <a:cs typeface="Microsoft Sans Serif"/>
              </a:rPr>
              <a:t>u</a:t>
            </a:r>
            <a:r>
              <a:rPr sz="1200" spc="45" dirty="0">
                <a:latin typeface="Microsoft Sans Serif"/>
                <a:cs typeface="Microsoft Sans Serif"/>
              </a:rPr>
              <a:t>t</a:t>
            </a:r>
            <a:r>
              <a:rPr sz="1200" spc="-95" dirty="0">
                <a:latin typeface="Microsoft Sans Serif"/>
                <a:cs typeface="Microsoft Sans Serif"/>
              </a:rPr>
              <a:t>a</a:t>
            </a:r>
            <a:r>
              <a:rPr sz="1200" spc="-130" dirty="0">
                <a:latin typeface="Microsoft Sans Serif"/>
                <a:cs typeface="Microsoft Sans Serif"/>
              </a:rPr>
              <a:t>z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r>
              <a:rPr sz="1200" spc="-50" dirty="0">
                <a:latin typeface="Microsoft Sans Serif"/>
                <a:cs typeface="Microsoft Sans Serif"/>
              </a:rPr>
              <a:t>n</a:t>
            </a:r>
            <a:r>
              <a:rPr sz="1200" spc="-125" dirty="0">
                <a:latin typeface="Microsoft Sans Serif"/>
                <a:cs typeface="Microsoft Sans Serif"/>
              </a:rPr>
              <a:t>e</a:t>
            </a:r>
            <a:r>
              <a:rPr sz="1200" spc="-50" dirty="0">
                <a:latin typeface="Microsoft Sans Serif"/>
                <a:cs typeface="Microsoft Sans Serif"/>
              </a:rPr>
              <a:t> </a:t>
            </a:r>
            <a:r>
              <a:rPr sz="1200" spc="-100" dirty="0">
                <a:latin typeface="Microsoft Sans Serif"/>
                <a:cs typeface="Microsoft Sans Serif"/>
              </a:rPr>
              <a:t>d</a:t>
            </a:r>
            <a:r>
              <a:rPr sz="1200" spc="-145" dirty="0">
                <a:latin typeface="Microsoft Sans Serif"/>
                <a:cs typeface="Microsoft Sans Serif"/>
              </a:rPr>
              <a:t>e</a:t>
            </a:r>
            <a:r>
              <a:rPr sz="1200" spc="25" dirty="0">
                <a:latin typeface="Microsoft Sans Serif"/>
                <a:cs typeface="Microsoft Sans Serif"/>
              </a:rPr>
              <a:t>l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r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45" dirty="0">
                <a:latin typeface="Microsoft Sans Serif"/>
                <a:cs typeface="Microsoft Sans Serif"/>
              </a:rPr>
              <a:t>t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r>
              <a:rPr sz="1200" spc="-25" dirty="0">
                <a:latin typeface="Microsoft Sans Serif"/>
                <a:cs typeface="Microsoft Sans Serif"/>
              </a:rPr>
              <a:t>r</a:t>
            </a:r>
            <a:r>
              <a:rPr sz="1200" spc="-50" dirty="0">
                <a:latin typeface="Microsoft Sans Serif"/>
                <a:cs typeface="Microsoft Sans Serif"/>
              </a:rPr>
              <a:t>n</a:t>
            </a:r>
            <a:r>
              <a:rPr sz="1200" spc="-65" dirty="0">
                <a:latin typeface="Microsoft Sans Serif"/>
                <a:cs typeface="Microsoft Sans Serif"/>
              </a:rPr>
              <a:t>o  </a:t>
            </a:r>
            <a:r>
              <a:rPr sz="1200" spc="-145" dirty="0">
                <a:latin typeface="Microsoft Sans Serif"/>
                <a:cs typeface="Microsoft Sans Serif"/>
              </a:rPr>
              <a:t>e</a:t>
            </a:r>
            <a:r>
              <a:rPr sz="1200" spc="-125" dirty="0">
                <a:latin typeface="Microsoft Sans Serif"/>
                <a:cs typeface="Microsoft Sans Serif"/>
              </a:rPr>
              <a:t>c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r>
              <a:rPr sz="1200" spc="-50" dirty="0">
                <a:latin typeface="Microsoft Sans Serif"/>
                <a:cs typeface="Microsoft Sans Serif"/>
              </a:rPr>
              <a:t>n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r>
              <a:rPr sz="1200" spc="-45" dirty="0">
                <a:latin typeface="Microsoft Sans Serif"/>
                <a:cs typeface="Microsoft Sans Serif"/>
              </a:rPr>
              <a:t>m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125" dirty="0">
                <a:latin typeface="Microsoft Sans Serif"/>
                <a:cs typeface="Microsoft Sans Serif"/>
              </a:rPr>
              <a:t>c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100" dirty="0">
                <a:latin typeface="Microsoft Sans Serif"/>
                <a:cs typeface="Microsoft Sans Serif"/>
              </a:rPr>
              <a:t>d</a:t>
            </a:r>
            <a:r>
              <a:rPr sz="1200" dirty="0">
                <a:latin typeface="Microsoft Sans Serif"/>
                <a:cs typeface="Microsoft Sans Serif"/>
              </a:rPr>
              <a:t>i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95" dirty="0">
                <a:latin typeface="Microsoft Sans Serif"/>
                <a:cs typeface="Microsoft Sans Serif"/>
              </a:rPr>
              <a:t>u</a:t>
            </a:r>
            <a:r>
              <a:rPr sz="1200" spc="-60" dirty="0">
                <a:latin typeface="Microsoft Sans Serif"/>
                <a:cs typeface="Microsoft Sans Serif"/>
              </a:rPr>
              <a:t>n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50" dirty="0">
                <a:latin typeface="Microsoft Sans Serif"/>
                <a:cs typeface="Microsoft Sans Serif"/>
              </a:rPr>
              <a:t>n</a:t>
            </a:r>
            <a:r>
              <a:rPr sz="1200" spc="-95" dirty="0">
                <a:latin typeface="Microsoft Sans Serif"/>
                <a:cs typeface="Microsoft Sans Serif"/>
              </a:rPr>
              <a:t>v</a:t>
            </a:r>
            <a:r>
              <a:rPr sz="1200" spc="-125" dirty="0">
                <a:latin typeface="Microsoft Sans Serif"/>
                <a:cs typeface="Microsoft Sans Serif"/>
              </a:rPr>
              <a:t>e</a:t>
            </a:r>
            <a:r>
              <a:rPr sz="1200" spc="-30" dirty="0">
                <a:latin typeface="Microsoft Sans Serif"/>
                <a:cs typeface="Microsoft Sans Serif"/>
              </a:rPr>
              <a:t>st</a:t>
            </a:r>
            <a:r>
              <a:rPr sz="1200" spc="-10" dirty="0">
                <a:latin typeface="Microsoft Sans Serif"/>
                <a:cs typeface="Microsoft Sans Serif"/>
              </a:rPr>
              <a:t>i</a:t>
            </a:r>
            <a:r>
              <a:rPr sz="1200" spc="-45" dirty="0">
                <a:latin typeface="Microsoft Sans Serif"/>
                <a:cs typeface="Microsoft Sans Serif"/>
              </a:rPr>
              <a:t>m</a:t>
            </a:r>
            <a:r>
              <a:rPr sz="1200" spc="-145" dirty="0">
                <a:latin typeface="Microsoft Sans Serif"/>
                <a:cs typeface="Microsoft Sans Serif"/>
              </a:rPr>
              <a:t>e</a:t>
            </a:r>
            <a:r>
              <a:rPr sz="1200" spc="-50" dirty="0">
                <a:latin typeface="Microsoft Sans Serif"/>
                <a:cs typeface="Microsoft Sans Serif"/>
              </a:rPr>
              <a:t>n</a:t>
            </a:r>
            <a:r>
              <a:rPr sz="1200" spc="45" dirty="0">
                <a:latin typeface="Microsoft Sans Serif"/>
                <a:cs typeface="Microsoft Sans Serif"/>
              </a:rPr>
              <a:t>t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24048" y="1459814"/>
            <a:ext cx="1702435" cy="1307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 indent="-165100">
              <a:lnSpc>
                <a:spcPct val="100000"/>
              </a:lnSpc>
              <a:spcBef>
                <a:spcPts val="100"/>
              </a:spcBef>
              <a:buClr>
                <a:srgbClr val="E10018"/>
              </a:buClr>
              <a:buFont typeface="Wingdings"/>
              <a:buChar char=""/>
              <a:tabLst>
                <a:tab pos="177800" algn="l"/>
              </a:tabLst>
            </a:pPr>
            <a:r>
              <a:rPr sz="1200" spc="-150" dirty="0">
                <a:latin typeface="Microsoft Sans Serif"/>
                <a:cs typeface="Microsoft Sans Serif"/>
              </a:rPr>
              <a:t>Te</a:t>
            </a:r>
            <a:r>
              <a:rPr sz="1200" spc="-95" dirty="0">
                <a:latin typeface="Microsoft Sans Serif"/>
                <a:cs typeface="Microsoft Sans Serif"/>
              </a:rPr>
              <a:t>a</a:t>
            </a:r>
            <a:r>
              <a:rPr sz="1200" spc="-35" dirty="0">
                <a:latin typeface="Microsoft Sans Serif"/>
                <a:cs typeface="Microsoft Sans Serif"/>
              </a:rPr>
              <a:t>m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spc="-50" dirty="0">
                <a:latin typeface="Microsoft Sans Serif"/>
                <a:cs typeface="Microsoft Sans Serif"/>
              </a:rPr>
              <a:t>w</a:t>
            </a:r>
            <a:r>
              <a:rPr sz="1200" spc="-95" dirty="0">
                <a:latin typeface="Microsoft Sans Serif"/>
                <a:cs typeface="Microsoft Sans Serif"/>
              </a:rPr>
              <a:t>o</a:t>
            </a:r>
            <a:r>
              <a:rPr sz="1200" spc="-25" dirty="0">
                <a:latin typeface="Microsoft Sans Serif"/>
                <a:cs typeface="Microsoft Sans Serif"/>
              </a:rPr>
              <a:t>r</a:t>
            </a:r>
            <a:r>
              <a:rPr sz="1200" spc="-125" dirty="0">
                <a:latin typeface="Microsoft Sans Serif"/>
                <a:cs typeface="Microsoft Sans Serif"/>
              </a:rPr>
              <a:t>k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45" dirty="0">
                <a:latin typeface="Microsoft Sans Serif"/>
                <a:cs typeface="Microsoft Sans Serif"/>
              </a:rPr>
              <a:t>n</a:t>
            </a:r>
            <a:r>
              <a:rPr sz="1200" spc="-100" dirty="0">
                <a:latin typeface="Microsoft Sans Serif"/>
                <a:cs typeface="Microsoft Sans Serif"/>
              </a:rPr>
              <a:t>g</a:t>
            </a:r>
            <a:endParaRPr sz="1200">
              <a:latin typeface="Microsoft Sans Serif"/>
              <a:cs typeface="Microsoft Sans Serif"/>
            </a:endParaRPr>
          </a:p>
          <a:p>
            <a:pPr marL="177165" indent="-165100">
              <a:lnSpc>
                <a:spcPct val="100000"/>
              </a:lnSpc>
              <a:spcBef>
                <a:spcPts val="5"/>
              </a:spcBef>
              <a:buClr>
                <a:srgbClr val="E10018"/>
              </a:buClr>
              <a:buFont typeface="Wingdings"/>
              <a:buChar char=""/>
              <a:tabLst>
                <a:tab pos="177800" algn="l"/>
              </a:tabLst>
            </a:pPr>
            <a:r>
              <a:rPr sz="1200" spc="-215" dirty="0">
                <a:latin typeface="Microsoft Sans Serif"/>
                <a:cs typeface="Microsoft Sans Serif"/>
              </a:rPr>
              <a:t>O</a:t>
            </a:r>
            <a:r>
              <a:rPr sz="1200" spc="-25" dirty="0">
                <a:latin typeface="Microsoft Sans Serif"/>
                <a:cs typeface="Microsoft Sans Serif"/>
              </a:rPr>
              <a:t>r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140" dirty="0">
                <a:latin typeface="Microsoft Sans Serif"/>
                <a:cs typeface="Microsoft Sans Serif"/>
              </a:rPr>
              <a:t>e</a:t>
            </a:r>
            <a:r>
              <a:rPr sz="1200" spc="-50" dirty="0">
                <a:latin typeface="Microsoft Sans Serif"/>
                <a:cs typeface="Microsoft Sans Serif"/>
              </a:rPr>
              <a:t>n</a:t>
            </a:r>
            <a:r>
              <a:rPr sz="1200" spc="45" dirty="0">
                <a:latin typeface="Microsoft Sans Serif"/>
                <a:cs typeface="Microsoft Sans Serif"/>
              </a:rPr>
              <a:t>t</a:t>
            </a:r>
            <a:r>
              <a:rPr sz="1200" spc="-95" dirty="0">
                <a:latin typeface="Microsoft Sans Serif"/>
                <a:cs typeface="Microsoft Sans Serif"/>
              </a:rPr>
              <a:t>am</a:t>
            </a:r>
            <a:r>
              <a:rPr sz="1200" spc="-85" dirty="0">
                <a:latin typeface="Microsoft Sans Serif"/>
                <a:cs typeface="Microsoft Sans Serif"/>
              </a:rPr>
              <a:t>e</a:t>
            </a:r>
            <a:r>
              <a:rPr sz="1200" spc="-50" dirty="0">
                <a:latin typeface="Microsoft Sans Serif"/>
                <a:cs typeface="Microsoft Sans Serif"/>
              </a:rPr>
              <a:t>n</a:t>
            </a:r>
            <a:r>
              <a:rPr sz="1200" spc="45" dirty="0">
                <a:latin typeface="Microsoft Sans Serif"/>
                <a:cs typeface="Microsoft Sans Serif"/>
              </a:rPr>
              <a:t>t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r>
              <a:rPr sz="1200" spc="-75" dirty="0">
                <a:latin typeface="Microsoft Sans Serif"/>
                <a:cs typeface="Microsoft Sans Serif"/>
              </a:rPr>
              <a:t> </a:t>
            </a:r>
            <a:r>
              <a:rPr sz="1200" spc="-95" dirty="0">
                <a:latin typeface="Microsoft Sans Serif"/>
                <a:cs typeface="Microsoft Sans Serif"/>
              </a:rPr>
              <a:t>a</a:t>
            </a:r>
            <a:r>
              <a:rPr sz="1200" spc="25" dirty="0">
                <a:latin typeface="Microsoft Sans Serif"/>
                <a:cs typeface="Microsoft Sans Serif"/>
              </a:rPr>
              <a:t>l</a:t>
            </a:r>
            <a:r>
              <a:rPr sz="1200" spc="-50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r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95" dirty="0">
                <a:latin typeface="Microsoft Sans Serif"/>
                <a:cs typeface="Microsoft Sans Serif"/>
              </a:rPr>
              <a:t>s</a:t>
            </a:r>
            <a:r>
              <a:rPr sz="1200" spc="-114" dirty="0">
                <a:latin typeface="Microsoft Sans Serif"/>
                <a:cs typeface="Microsoft Sans Serif"/>
              </a:rPr>
              <a:t>u</a:t>
            </a:r>
            <a:r>
              <a:rPr sz="1200" spc="10" dirty="0">
                <a:latin typeface="Microsoft Sans Serif"/>
                <a:cs typeface="Microsoft Sans Serif"/>
              </a:rPr>
              <a:t>l</a:t>
            </a:r>
            <a:r>
              <a:rPr sz="1200" spc="45" dirty="0">
                <a:latin typeface="Microsoft Sans Serif"/>
                <a:cs typeface="Microsoft Sans Serif"/>
              </a:rPr>
              <a:t>t</a:t>
            </a:r>
            <a:r>
              <a:rPr sz="1200" spc="-95" dirty="0">
                <a:latin typeface="Microsoft Sans Serif"/>
                <a:cs typeface="Microsoft Sans Serif"/>
              </a:rPr>
              <a:t>a</a:t>
            </a:r>
            <a:r>
              <a:rPr sz="1200" spc="45" dirty="0">
                <a:latin typeface="Microsoft Sans Serif"/>
                <a:cs typeface="Microsoft Sans Serif"/>
              </a:rPr>
              <a:t>t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endParaRPr sz="1200">
              <a:latin typeface="Microsoft Sans Serif"/>
              <a:cs typeface="Microsoft Sans Serif"/>
            </a:endParaRPr>
          </a:p>
          <a:p>
            <a:pPr marL="177165" indent="-165100">
              <a:lnSpc>
                <a:spcPct val="100000"/>
              </a:lnSpc>
              <a:buClr>
                <a:srgbClr val="E10018"/>
              </a:buClr>
              <a:buFont typeface="Wingdings"/>
              <a:buChar char=""/>
              <a:tabLst>
                <a:tab pos="177800" algn="l"/>
              </a:tabLst>
            </a:pPr>
            <a:r>
              <a:rPr sz="1200" spc="-60" dirty="0">
                <a:latin typeface="Microsoft Sans Serif"/>
                <a:cs typeface="Microsoft Sans Serif"/>
              </a:rPr>
              <a:t>Creatività</a:t>
            </a:r>
            <a:endParaRPr sz="1200">
              <a:latin typeface="Microsoft Sans Serif"/>
              <a:cs typeface="Microsoft Sans Serif"/>
            </a:endParaRPr>
          </a:p>
          <a:p>
            <a:pPr marL="177165" indent="-165100">
              <a:lnSpc>
                <a:spcPct val="100000"/>
              </a:lnSpc>
              <a:buClr>
                <a:srgbClr val="E10018"/>
              </a:buClr>
              <a:buFont typeface="Wingdings"/>
              <a:buChar char=""/>
              <a:tabLst>
                <a:tab pos="177800" algn="l"/>
              </a:tabLst>
            </a:pPr>
            <a:r>
              <a:rPr sz="1200" spc="-180" dirty="0">
                <a:latin typeface="Microsoft Sans Serif"/>
                <a:cs typeface="Microsoft Sans Serif"/>
              </a:rPr>
              <a:t>V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95" dirty="0">
                <a:latin typeface="Microsoft Sans Serif"/>
                <a:cs typeface="Microsoft Sans Serif"/>
              </a:rPr>
              <a:t>d</a:t>
            </a:r>
            <a:r>
              <a:rPr sz="1200" spc="-145" dirty="0">
                <a:latin typeface="Microsoft Sans Serif"/>
                <a:cs typeface="Microsoft Sans Serif"/>
              </a:rPr>
              <a:t>e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40" dirty="0">
                <a:latin typeface="Microsoft Sans Serif"/>
                <a:cs typeface="Microsoft Sans Serif"/>
              </a:rPr>
              <a:t>m</a:t>
            </a:r>
            <a:r>
              <a:rPr sz="1200" spc="-95" dirty="0">
                <a:latin typeface="Microsoft Sans Serif"/>
                <a:cs typeface="Microsoft Sans Serif"/>
              </a:rPr>
              <a:t>a</a:t>
            </a:r>
            <a:r>
              <a:rPr sz="1200" spc="-125" dirty="0">
                <a:latin typeface="Microsoft Sans Serif"/>
                <a:cs typeface="Microsoft Sans Serif"/>
              </a:rPr>
              <a:t>k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45" dirty="0">
                <a:latin typeface="Microsoft Sans Serif"/>
                <a:cs typeface="Microsoft Sans Serif"/>
              </a:rPr>
              <a:t>n</a:t>
            </a:r>
            <a:r>
              <a:rPr sz="1200" spc="-100" dirty="0">
                <a:latin typeface="Microsoft Sans Serif"/>
                <a:cs typeface="Microsoft Sans Serif"/>
              </a:rPr>
              <a:t>g</a:t>
            </a:r>
            <a:endParaRPr sz="1200">
              <a:latin typeface="Microsoft Sans Serif"/>
              <a:cs typeface="Microsoft Sans Serif"/>
            </a:endParaRPr>
          </a:p>
          <a:p>
            <a:pPr marL="177165" indent="-165100">
              <a:lnSpc>
                <a:spcPct val="100000"/>
              </a:lnSpc>
              <a:spcBef>
                <a:spcPts val="5"/>
              </a:spcBef>
              <a:buClr>
                <a:srgbClr val="E10018"/>
              </a:buClr>
              <a:buFont typeface="Wingdings"/>
              <a:buChar char=""/>
              <a:tabLst>
                <a:tab pos="177800" algn="l"/>
              </a:tabLst>
            </a:pPr>
            <a:r>
              <a:rPr sz="1200" spc="-250" dirty="0">
                <a:latin typeface="Microsoft Sans Serif"/>
                <a:cs typeface="Microsoft Sans Serif"/>
              </a:rPr>
              <a:t>C</a:t>
            </a:r>
            <a:r>
              <a:rPr sz="1200" spc="-95" dirty="0">
                <a:latin typeface="Microsoft Sans Serif"/>
                <a:cs typeface="Microsoft Sans Serif"/>
              </a:rPr>
              <a:t>o</a:t>
            </a:r>
            <a:r>
              <a:rPr sz="1200" spc="-40" dirty="0">
                <a:latin typeface="Microsoft Sans Serif"/>
                <a:cs typeface="Microsoft Sans Serif"/>
              </a:rPr>
              <a:t>m</a:t>
            </a:r>
            <a:r>
              <a:rPr sz="1200" spc="-90" dirty="0">
                <a:latin typeface="Microsoft Sans Serif"/>
                <a:cs typeface="Microsoft Sans Serif"/>
              </a:rPr>
              <a:t>u</a:t>
            </a:r>
            <a:r>
              <a:rPr sz="1200" spc="-45" dirty="0">
                <a:latin typeface="Microsoft Sans Serif"/>
                <a:cs typeface="Microsoft Sans Serif"/>
              </a:rPr>
              <a:t>n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120" dirty="0">
                <a:latin typeface="Microsoft Sans Serif"/>
                <a:cs typeface="Microsoft Sans Serif"/>
              </a:rPr>
              <a:t>c</a:t>
            </a:r>
            <a:r>
              <a:rPr sz="1200" spc="-95" dirty="0">
                <a:latin typeface="Microsoft Sans Serif"/>
                <a:cs typeface="Microsoft Sans Serif"/>
              </a:rPr>
              <a:t>a</a:t>
            </a:r>
            <a:r>
              <a:rPr sz="1200" spc="-125" dirty="0">
                <a:latin typeface="Microsoft Sans Serif"/>
                <a:cs typeface="Microsoft Sans Serif"/>
              </a:rPr>
              <a:t>z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95" dirty="0">
                <a:latin typeface="Microsoft Sans Serif"/>
                <a:cs typeface="Microsoft Sans Serif"/>
              </a:rPr>
              <a:t>o</a:t>
            </a:r>
            <a:r>
              <a:rPr sz="1200" spc="-45" dirty="0">
                <a:latin typeface="Microsoft Sans Serif"/>
                <a:cs typeface="Microsoft Sans Serif"/>
              </a:rPr>
              <a:t>n</a:t>
            </a:r>
            <a:r>
              <a:rPr sz="1200" spc="-125" dirty="0">
                <a:latin typeface="Microsoft Sans Serif"/>
                <a:cs typeface="Microsoft Sans Serif"/>
              </a:rPr>
              <a:t>e</a:t>
            </a:r>
            <a:r>
              <a:rPr sz="1200" spc="-95" dirty="0">
                <a:latin typeface="Microsoft Sans Serif"/>
                <a:cs typeface="Microsoft Sans Serif"/>
              </a:rPr>
              <a:t> </a:t>
            </a:r>
            <a:r>
              <a:rPr sz="1200" spc="-145" dirty="0">
                <a:latin typeface="Microsoft Sans Serif"/>
                <a:cs typeface="Microsoft Sans Serif"/>
              </a:rPr>
              <a:t>e</a:t>
            </a:r>
            <a:r>
              <a:rPr sz="1200" dirty="0">
                <a:latin typeface="Microsoft Sans Serif"/>
                <a:cs typeface="Microsoft Sans Serif"/>
              </a:rPr>
              <a:t>ff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120" dirty="0">
                <a:latin typeface="Microsoft Sans Serif"/>
                <a:cs typeface="Microsoft Sans Serif"/>
              </a:rPr>
              <a:t>c</a:t>
            </a:r>
            <a:r>
              <a:rPr sz="1200" spc="-95" dirty="0">
                <a:latin typeface="Microsoft Sans Serif"/>
                <a:cs typeface="Microsoft Sans Serif"/>
              </a:rPr>
              <a:t>a</a:t>
            </a:r>
            <a:r>
              <a:rPr sz="1200" spc="-120" dirty="0">
                <a:latin typeface="Microsoft Sans Serif"/>
                <a:cs typeface="Microsoft Sans Serif"/>
              </a:rPr>
              <a:t>c</a:t>
            </a:r>
            <a:r>
              <a:rPr sz="1200" spc="-125" dirty="0">
                <a:latin typeface="Microsoft Sans Serif"/>
                <a:cs typeface="Microsoft Sans Serif"/>
              </a:rPr>
              <a:t>e</a:t>
            </a:r>
            <a:endParaRPr sz="1200">
              <a:latin typeface="Microsoft Sans Serif"/>
              <a:cs typeface="Microsoft Sans Serif"/>
            </a:endParaRPr>
          </a:p>
          <a:p>
            <a:pPr marL="177165" indent="-165100">
              <a:lnSpc>
                <a:spcPct val="100000"/>
              </a:lnSpc>
              <a:buClr>
                <a:srgbClr val="E10018"/>
              </a:buClr>
              <a:buFont typeface="Wingdings"/>
              <a:buChar char=""/>
              <a:tabLst>
                <a:tab pos="177800" algn="l"/>
              </a:tabLst>
            </a:pPr>
            <a:r>
              <a:rPr sz="1200" spc="-114" dirty="0">
                <a:latin typeface="Microsoft Sans Serif"/>
                <a:cs typeface="Microsoft Sans Serif"/>
              </a:rPr>
              <a:t>T</a:t>
            </a:r>
            <a:r>
              <a:rPr sz="1200" spc="-30" dirty="0">
                <a:latin typeface="Microsoft Sans Serif"/>
                <a:cs typeface="Microsoft Sans Serif"/>
              </a:rPr>
              <a:t>i</a:t>
            </a:r>
            <a:r>
              <a:rPr sz="1200" spc="-80" dirty="0">
                <a:latin typeface="Microsoft Sans Serif"/>
                <a:cs typeface="Microsoft Sans Serif"/>
              </a:rPr>
              <a:t>me</a:t>
            </a:r>
            <a:r>
              <a:rPr sz="1200" spc="-50" dirty="0">
                <a:latin typeface="Microsoft Sans Serif"/>
                <a:cs typeface="Microsoft Sans Serif"/>
              </a:rPr>
              <a:t> </a:t>
            </a:r>
            <a:r>
              <a:rPr sz="1200" spc="-90" dirty="0">
                <a:latin typeface="Microsoft Sans Serif"/>
                <a:cs typeface="Microsoft Sans Serif"/>
              </a:rPr>
              <a:t>m</a:t>
            </a:r>
            <a:r>
              <a:rPr sz="1200" spc="-45" dirty="0">
                <a:latin typeface="Microsoft Sans Serif"/>
                <a:cs typeface="Microsoft Sans Serif"/>
              </a:rPr>
              <a:t>a</a:t>
            </a:r>
            <a:r>
              <a:rPr sz="1200" spc="-50" dirty="0">
                <a:latin typeface="Microsoft Sans Serif"/>
                <a:cs typeface="Microsoft Sans Serif"/>
              </a:rPr>
              <a:t>n</a:t>
            </a:r>
            <a:r>
              <a:rPr sz="1200" spc="-95" dirty="0">
                <a:latin typeface="Microsoft Sans Serif"/>
                <a:cs typeface="Microsoft Sans Serif"/>
              </a:rPr>
              <a:t>ag</a:t>
            </a:r>
            <a:r>
              <a:rPr sz="1200" spc="-140" dirty="0">
                <a:latin typeface="Microsoft Sans Serif"/>
                <a:cs typeface="Microsoft Sans Serif"/>
              </a:rPr>
              <a:t>e</a:t>
            </a:r>
            <a:r>
              <a:rPr sz="1200" spc="-95" dirty="0">
                <a:latin typeface="Microsoft Sans Serif"/>
                <a:cs typeface="Microsoft Sans Serif"/>
              </a:rPr>
              <a:t>m</a:t>
            </a:r>
            <a:r>
              <a:rPr sz="1200" spc="-85" dirty="0">
                <a:latin typeface="Microsoft Sans Serif"/>
                <a:cs typeface="Microsoft Sans Serif"/>
              </a:rPr>
              <a:t>e</a:t>
            </a:r>
            <a:r>
              <a:rPr sz="1200" spc="-50" dirty="0">
                <a:latin typeface="Microsoft Sans Serif"/>
                <a:cs typeface="Microsoft Sans Serif"/>
              </a:rPr>
              <a:t>n</a:t>
            </a:r>
            <a:r>
              <a:rPr sz="1200" spc="45" dirty="0">
                <a:latin typeface="Microsoft Sans Serif"/>
                <a:cs typeface="Microsoft Sans Serif"/>
              </a:rPr>
              <a:t>t</a:t>
            </a:r>
            <a:endParaRPr sz="1200">
              <a:latin typeface="Microsoft Sans Serif"/>
              <a:cs typeface="Microsoft Sans Serif"/>
            </a:endParaRPr>
          </a:p>
          <a:p>
            <a:pPr marL="177165" indent="-165100">
              <a:lnSpc>
                <a:spcPct val="100000"/>
              </a:lnSpc>
              <a:buClr>
                <a:srgbClr val="E10018"/>
              </a:buClr>
              <a:buFont typeface="Wingdings"/>
              <a:buChar char=""/>
              <a:tabLst>
                <a:tab pos="177800" algn="l"/>
              </a:tabLst>
            </a:pPr>
            <a:r>
              <a:rPr sz="1200" spc="-185" dirty="0">
                <a:latin typeface="Microsoft Sans Serif"/>
                <a:cs typeface="Microsoft Sans Serif"/>
              </a:rPr>
              <a:t>R</a:t>
            </a:r>
            <a:r>
              <a:rPr sz="1200" spc="-50" dirty="0">
                <a:latin typeface="Microsoft Sans Serif"/>
                <a:cs typeface="Microsoft Sans Serif"/>
              </a:rPr>
              <a:t>i</a:t>
            </a:r>
            <a:r>
              <a:rPr sz="1200" spc="-105" dirty="0">
                <a:latin typeface="Microsoft Sans Serif"/>
                <a:cs typeface="Microsoft Sans Serif"/>
              </a:rPr>
              <a:t>s</a:t>
            </a:r>
            <a:r>
              <a:rPr sz="1200" spc="-110" dirty="0">
                <a:latin typeface="Microsoft Sans Serif"/>
                <a:cs typeface="Microsoft Sans Serif"/>
              </a:rPr>
              <a:t>o</a:t>
            </a:r>
            <a:r>
              <a:rPr sz="1200" spc="10" dirty="0">
                <a:latin typeface="Microsoft Sans Serif"/>
                <a:cs typeface="Microsoft Sans Serif"/>
              </a:rPr>
              <a:t>l</a:t>
            </a:r>
            <a:r>
              <a:rPr sz="1200" spc="-90" dirty="0">
                <a:latin typeface="Microsoft Sans Serif"/>
                <a:cs typeface="Microsoft Sans Serif"/>
              </a:rPr>
              <a:t>u</a:t>
            </a:r>
            <a:r>
              <a:rPr sz="1200" spc="-125" dirty="0">
                <a:latin typeface="Microsoft Sans Serif"/>
                <a:cs typeface="Microsoft Sans Serif"/>
              </a:rPr>
              <a:t>z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95" dirty="0">
                <a:latin typeface="Microsoft Sans Serif"/>
                <a:cs typeface="Microsoft Sans Serif"/>
              </a:rPr>
              <a:t>o</a:t>
            </a:r>
            <a:r>
              <a:rPr sz="1200" spc="-45" dirty="0">
                <a:latin typeface="Microsoft Sans Serif"/>
                <a:cs typeface="Microsoft Sans Serif"/>
              </a:rPr>
              <a:t>n</a:t>
            </a:r>
            <a:r>
              <a:rPr sz="1200" spc="-125" dirty="0">
                <a:latin typeface="Microsoft Sans Serif"/>
                <a:cs typeface="Microsoft Sans Serif"/>
              </a:rPr>
              <a:t>e</a:t>
            </a:r>
            <a:r>
              <a:rPr sz="1200" spc="-50" dirty="0">
                <a:latin typeface="Microsoft Sans Serif"/>
                <a:cs typeface="Microsoft Sans Serif"/>
              </a:rPr>
              <a:t> </a:t>
            </a:r>
            <a:r>
              <a:rPr sz="1200" spc="-95" dirty="0">
                <a:latin typeface="Microsoft Sans Serif"/>
                <a:cs typeface="Microsoft Sans Serif"/>
              </a:rPr>
              <a:t>d</a:t>
            </a:r>
            <a:r>
              <a:rPr sz="1200" spc="-145" dirty="0">
                <a:latin typeface="Microsoft Sans Serif"/>
                <a:cs typeface="Microsoft Sans Serif"/>
              </a:rPr>
              <a:t>e</a:t>
            </a:r>
            <a:r>
              <a:rPr sz="1200" dirty="0">
                <a:latin typeface="Microsoft Sans Serif"/>
                <a:cs typeface="Microsoft Sans Serif"/>
              </a:rPr>
              <a:t>i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95" dirty="0">
                <a:latin typeface="Microsoft Sans Serif"/>
                <a:cs typeface="Microsoft Sans Serif"/>
              </a:rPr>
              <a:t>p</a:t>
            </a:r>
            <a:r>
              <a:rPr sz="1200" spc="-25" dirty="0">
                <a:latin typeface="Microsoft Sans Serif"/>
                <a:cs typeface="Microsoft Sans Serif"/>
              </a:rPr>
              <a:t>r</a:t>
            </a:r>
            <a:r>
              <a:rPr sz="1200" spc="-95" dirty="0">
                <a:latin typeface="Microsoft Sans Serif"/>
                <a:cs typeface="Microsoft Sans Serif"/>
              </a:rPr>
              <a:t>ob</a:t>
            </a:r>
            <a:r>
              <a:rPr sz="1200" spc="10" dirty="0">
                <a:latin typeface="Microsoft Sans Serif"/>
                <a:cs typeface="Microsoft Sans Serif"/>
              </a:rPr>
              <a:t>l</a:t>
            </a:r>
            <a:r>
              <a:rPr sz="1200" spc="-145" dirty="0">
                <a:latin typeface="Microsoft Sans Serif"/>
                <a:cs typeface="Microsoft Sans Serif"/>
              </a:rPr>
              <a:t>e</a:t>
            </a:r>
            <a:r>
              <a:rPr sz="1200" spc="-40" dirty="0">
                <a:latin typeface="Microsoft Sans Serif"/>
                <a:cs typeface="Microsoft Sans Serif"/>
              </a:rPr>
              <a:t>m</a:t>
            </a:r>
            <a:r>
              <a:rPr sz="1200" dirty="0">
                <a:latin typeface="Microsoft Sans Serif"/>
                <a:cs typeface="Microsoft Sans Serif"/>
              </a:rPr>
              <a:t>i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70559" y="2609088"/>
            <a:ext cx="1853564" cy="317500"/>
          </a:xfrm>
          <a:custGeom>
            <a:avLst/>
            <a:gdLst/>
            <a:ahLst/>
            <a:cxnLst/>
            <a:rect l="l" t="t" r="r" b="b"/>
            <a:pathLst>
              <a:path w="1853564" h="317500">
                <a:moveTo>
                  <a:pt x="1853184" y="0"/>
                </a:moveTo>
                <a:lnTo>
                  <a:pt x="52832" y="0"/>
                </a:lnTo>
                <a:lnTo>
                  <a:pt x="32270" y="4147"/>
                </a:lnTo>
                <a:lnTo>
                  <a:pt x="15476" y="15462"/>
                </a:lnTo>
                <a:lnTo>
                  <a:pt x="4152" y="32254"/>
                </a:lnTo>
                <a:lnTo>
                  <a:pt x="0" y="52831"/>
                </a:lnTo>
                <a:lnTo>
                  <a:pt x="0" y="316992"/>
                </a:lnTo>
                <a:lnTo>
                  <a:pt x="1800352" y="316992"/>
                </a:lnTo>
                <a:lnTo>
                  <a:pt x="1820929" y="312844"/>
                </a:lnTo>
                <a:lnTo>
                  <a:pt x="1837721" y="301529"/>
                </a:lnTo>
                <a:lnTo>
                  <a:pt x="1849036" y="284737"/>
                </a:lnTo>
                <a:lnTo>
                  <a:pt x="1853184" y="264160"/>
                </a:lnTo>
                <a:lnTo>
                  <a:pt x="1853184" y="0"/>
                </a:lnTo>
                <a:close/>
              </a:path>
            </a:pathLst>
          </a:custGeom>
          <a:solidFill>
            <a:srgbClr val="E204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0559" y="4535423"/>
            <a:ext cx="1853564" cy="317500"/>
          </a:xfrm>
          <a:custGeom>
            <a:avLst/>
            <a:gdLst/>
            <a:ahLst/>
            <a:cxnLst/>
            <a:rect l="l" t="t" r="r" b="b"/>
            <a:pathLst>
              <a:path w="1853564" h="317500">
                <a:moveTo>
                  <a:pt x="1853184" y="0"/>
                </a:moveTo>
                <a:lnTo>
                  <a:pt x="52832" y="0"/>
                </a:lnTo>
                <a:lnTo>
                  <a:pt x="32270" y="4152"/>
                </a:lnTo>
                <a:lnTo>
                  <a:pt x="15476" y="15476"/>
                </a:lnTo>
                <a:lnTo>
                  <a:pt x="4152" y="32270"/>
                </a:lnTo>
                <a:lnTo>
                  <a:pt x="0" y="52831"/>
                </a:lnTo>
                <a:lnTo>
                  <a:pt x="0" y="316992"/>
                </a:lnTo>
                <a:lnTo>
                  <a:pt x="1800352" y="316992"/>
                </a:lnTo>
                <a:lnTo>
                  <a:pt x="1820929" y="312839"/>
                </a:lnTo>
                <a:lnTo>
                  <a:pt x="1837721" y="301515"/>
                </a:lnTo>
                <a:lnTo>
                  <a:pt x="1849036" y="284721"/>
                </a:lnTo>
                <a:lnTo>
                  <a:pt x="1853184" y="264160"/>
                </a:lnTo>
                <a:lnTo>
                  <a:pt x="1853184" y="0"/>
                </a:lnTo>
                <a:close/>
              </a:path>
            </a:pathLst>
          </a:custGeom>
          <a:solidFill>
            <a:srgbClr val="E204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199489" y="4565700"/>
            <a:ext cx="7969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6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00" b="1" spc="-1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-114" dirty="0">
                <a:solidFill>
                  <a:srgbClr val="FFFFFF"/>
                </a:solidFill>
                <a:latin typeface="Arial"/>
                <a:cs typeface="Arial"/>
              </a:rPr>
              <a:t>rc</a:t>
            </a:r>
            <a:r>
              <a:rPr sz="1400" b="1" spc="-1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spc="-1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spc="-16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58697" y="2635707"/>
            <a:ext cx="1245235" cy="580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655" algn="ctr">
              <a:lnSpc>
                <a:spcPct val="100000"/>
              </a:lnSpc>
              <a:spcBef>
                <a:spcPts val="95"/>
              </a:spcBef>
            </a:pPr>
            <a:r>
              <a:rPr sz="1400" b="1" spc="-15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00" b="1" spc="-1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-120" dirty="0">
                <a:solidFill>
                  <a:srgbClr val="FFFFFF"/>
                </a:solidFill>
                <a:latin typeface="Arial"/>
                <a:cs typeface="Arial"/>
              </a:rPr>
              <a:t>rc</a:t>
            </a:r>
            <a:r>
              <a:rPr sz="1400" b="1" spc="-1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spc="-1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spc="-16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70"/>
              </a:spcBef>
            </a:pPr>
            <a:r>
              <a:rPr sz="1350" b="1" spc="-60" dirty="0">
                <a:solidFill>
                  <a:srgbClr val="666666"/>
                </a:solidFill>
                <a:latin typeface="Arial"/>
                <a:cs typeface="Arial"/>
              </a:rPr>
              <a:t>Imprenditorialità</a:t>
            </a:r>
            <a:endParaRPr sz="13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9369" y="4829962"/>
            <a:ext cx="641985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1080"/>
              </a:lnSpc>
              <a:spcBef>
                <a:spcPts val="110"/>
              </a:spcBef>
            </a:pPr>
            <a:r>
              <a:rPr sz="900" b="1" spc="5" dirty="0">
                <a:solidFill>
                  <a:srgbClr val="666666"/>
                </a:solidFill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  <a:p>
            <a:pPr marL="500380">
              <a:lnSpc>
                <a:spcPts val="840"/>
              </a:lnSpc>
            </a:pPr>
            <a:r>
              <a:rPr sz="700" spc="-25" dirty="0">
                <a:latin typeface="Microsoft Sans Serif"/>
                <a:cs typeface="Microsoft Sans Serif"/>
              </a:rPr>
              <a:t>*</a:t>
            </a:r>
            <a:r>
              <a:rPr sz="700" spc="-45" dirty="0">
                <a:latin typeface="Microsoft Sans Serif"/>
                <a:cs typeface="Microsoft Sans Serif"/>
              </a:rPr>
              <a:t> Competenza:</a:t>
            </a:r>
            <a:r>
              <a:rPr sz="700" spc="-50" dirty="0">
                <a:latin typeface="Microsoft Sans Serif"/>
                <a:cs typeface="Microsoft Sans Serif"/>
              </a:rPr>
              <a:t> </a:t>
            </a:r>
            <a:r>
              <a:rPr sz="700" spc="-25" dirty="0">
                <a:latin typeface="Microsoft Sans Serif"/>
                <a:cs typeface="Microsoft Sans Serif"/>
              </a:rPr>
              <a:t>-</a:t>
            </a:r>
            <a:r>
              <a:rPr sz="700" spc="-55" dirty="0">
                <a:latin typeface="Microsoft Sans Serif"/>
                <a:cs typeface="Microsoft Sans Serif"/>
              </a:rPr>
              <a:t> </a:t>
            </a:r>
            <a:r>
              <a:rPr sz="700" spc="-45" dirty="0">
                <a:latin typeface="Microsoft Sans Serif"/>
                <a:cs typeface="Microsoft Sans Serif"/>
              </a:rPr>
              <a:t>personale,</a:t>
            </a:r>
            <a:r>
              <a:rPr sz="700" spc="-35" dirty="0">
                <a:latin typeface="Microsoft Sans Serif"/>
                <a:cs typeface="Microsoft Sans Serif"/>
              </a:rPr>
              <a:t> </a:t>
            </a:r>
            <a:r>
              <a:rPr sz="700" spc="-50" dirty="0">
                <a:latin typeface="Microsoft Sans Serif"/>
                <a:cs typeface="Microsoft Sans Serif"/>
              </a:rPr>
              <a:t>sociale</a:t>
            </a:r>
            <a:r>
              <a:rPr sz="700" spc="-20" dirty="0">
                <a:latin typeface="Microsoft Sans Serif"/>
                <a:cs typeface="Microsoft Sans Serif"/>
              </a:rPr>
              <a:t> </a:t>
            </a:r>
            <a:r>
              <a:rPr sz="700" spc="-65" dirty="0">
                <a:latin typeface="Microsoft Sans Serif"/>
                <a:cs typeface="Microsoft Sans Serif"/>
              </a:rPr>
              <a:t>e</a:t>
            </a:r>
            <a:r>
              <a:rPr sz="700" spc="-25" dirty="0">
                <a:latin typeface="Microsoft Sans Serif"/>
                <a:cs typeface="Microsoft Sans Serif"/>
              </a:rPr>
              <a:t> </a:t>
            </a:r>
            <a:r>
              <a:rPr sz="700" spc="-45" dirty="0">
                <a:latin typeface="Microsoft Sans Serif"/>
                <a:cs typeface="Microsoft Sans Serif"/>
              </a:rPr>
              <a:t>capacità</a:t>
            </a:r>
            <a:r>
              <a:rPr sz="700" spc="-25" dirty="0">
                <a:latin typeface="Microsoft Sans Serif"/>
                <a:cs typeface="Microsoft Sans Serif"/>
              </a:rPr>
              <a:t> </a:t>
            </a:r>
            <a:r>
              <a:rPr sz="700" spc="-30" dirty="0">
                <a:latin typeface="Microsoft Sans Serif"/>
                <a:cs typeface="Microsoft Sans Serif"/>
              </a:rPr>
              <a:t>di</a:t>
            </a:r>
            <a:r>
              <a:rPr sz="700" spc="-55" dirty="0">
                <a:latin typeface="Microsoft Sans Serif"/>
                <a:cs typeface="Microsoft Sans Serif"/>
              </a:rPr>
              <a:t> </a:t>
            </a:r>
            <a:r>
              <a:rPr sz="700" spc="-35" dirty="0">
                <a:latin typeface="Microsoft Sans Serif"/>
                <a:cs typeface="Microsoft Sans Serif"/>
              </a:rPr>
              <a:t>imparare</a:t>
            </a:r>
            <a:r>
              <a:rPr sz="700" spc="-20" dirty="0">
                <a:latin typeface="Microsoft Sans Serif"/>
                <a:cs typeface="Microsoft Sans Serif"/>
              </a:rPr>
              <a:t> </a:t>
            </a:r>
            <a:r>
              <a:rPr sz="700" spc="-60" dirty="0">
                <a:latin typeface="Microsoft Sans Serif"/>
                <a:cs typeface="Microsoft Sans Serif"/>
              </a:rPr>
              <a:t>a</a:t>
            </a:r>
            <a:r>
              <a:rPr sz="700" spc="-30" dirty="0">
                <a:latin typeface="Microsoft Sans Serif"/>
                <a:cs typeface="Microsoft Sans Serif"/>
              </a:rPr>
              <a:t> </a:t>
            </a:r>
            <a:r>
              <a:rPr sz="700" spc="-35" dirty="0">
                <a:latin typeface="Microsoft Sans Serif"/>
                <a:cs typeface="Microsoft Sans Serif"/>
              </a:rPr>
              <a:t>imparare;</a:t>
            </a:r>
            <a:r>
              <a:rPr sz="700" spc="-40" dirty="0">
                <a:latin typeface="Microsoft Sans Serif"/>
                <a:cs typeface="Microsoft Sans Serif"/>
              </a:rPr>
              <a:t> </a:t>
            </a:r>
            <a:r>
              <a:rPr sz="700" spc="-25" dirty="0">
                <a:latin typeface="Microsoft Sans Serif"/>
                <a:cs typeface="Microsoft Sans Serif"/>
              </a:rPr>
              <a:t>-</a:t>
            </a:r>
            <a:r>
              <a:rPr sz="700" spc="-55" dirty="0">
                <a:latin typeface="Microsoft Sans Serif"/>
                <a:cs typeface="Microsoft Sans Serif"/>
              </a:rPr>
              <a:t> </a:t>
            </a:r>
            <a:r>
              <a:rPr sz="700" spc="-25" dirty="0">
                <a:latin typeface="Microsoft Sans Serif"/>
                <a:cs typeface="Microsoft Sans Serif"/>
              </a:rPr>
              <a:t>in</a:t>
            </a:r>
            <a:r>
              <a:rPr sz="700" spc="-10" dirty="0">
                <a:latin typeface="Microsoft Sans Serif"/>
                <a:cs typeface="Microsoft Sans Serif"/>
              </a:rPr>
              <a:t> </a:t>
            </a:r>
            <a:r>
              <a:rPr sz="700" spc="-30" dirty="0">
                <a:latin typeface="Microsoft Sans Serif"/>
                <a:cs typeface="Microsoft Sans Serif"/>
              </a:rPr>
              <a:t>materia</a:t>
            </a:r>
            <a:r>
              <a:rPr sz="700" spc="-25" dirty="0">
                <a:latin typeface="Microsoft Sans Serif"/>
                <a:cs typeface="Microsoft Sans Serif"/>
              </a:rPr>
              <a:t> di</a:t>
            </a:r>
            <a:r>
              <a:rPr sz="700" spc="-55" dirty="0">
                <a:latin typeface="Microsoft Sans Serif"/>
                <a:cs typeface="Microsoft Sans Serif"/>
              </a:rPr>
              <a:t> </a:t>
            </a:r>
            <a:r>
              <a:rPr sz="700" spc="-30" dirty="0">
                <a:latin typeface="Microsoft Sans Serif"/>
                <a:cs typeface="Microsoft Sans Serif"/>
              </a:rPr>
              <a:t>cittadinanza;</a:t>
            </a:r>
            <a:r>
              <a:rPr sz="700" spc="-90" dirty="0">
                <a:latin typeface="Microsoft Sans Serif"/>
                <a:cs typeface="Microsoft Sans Serif"/>
              </a:rPr>
              <a:t> </a:t>
            </a:r>
            <a:r>
              <a:rPr sz="700" spc="-25" dirty="0">
                <a:latin typeface="Microsoft Sans Serif"/>
                <a:cs typeface="Microsoft Sans Serif"/>
              </a:rPr>
              <a:t>-</a:t>
            </a:r>
            <a:r>
              <a:rPr sz="700" spc="-55" dirty="0">
                <a:latin typeface="Microsoft Sans Serif"/>
                <a:cs typeface="Microsoft Sans Serif"/>
              </a:rPr>
              <a:t> </a:t>
            </a:r>
            <a:r>
              <a:rPr sz="700" spc="-30" dirty="0">
                <a:latin typeface="Microsoft Sans Serif"/>
                <a:cs typeface="Microsoft Sans Serif"/>
              </a:rPr>
              <a:t>imprenditoriale;</a:t>
            </a:r>
            <a:r>
              <a:rPr sz="700" spc="-45" dirty="0">
                <a:latin typeface="Microsoft Sans Serif"/>
                <a:cs typeface="Microsoft Sans Serif"/>
              </a:rPr>
              <a:t> </a:t>
            </a:r>
            <a:r>
              <a:rPr sz="700" spc="-25" dirty="0">
                <a:latin typeface="Microsoft Sans Serif"/>
                <a:cs typeface="Microsoft Sans Serif"/>
              </a:rPr>
              <a:t>-</a:t>
            </a:r>
            <a:r>
              <a:rPr sz="700" spc="-55" dirty="0">
                <a:latin typeface="Microsoft Sans Serif"/>
                <a:cs typeface="Microsoft Sans Serif"/>
              </a:rPr>
              <a:t> </a:t>
            </a:r>
            <a:r>
              <a:rPr sz="700" spc="-25" dirty="0">
                <a:latin typeface="Microsoft Sans Serif"/>
                <a:cs typeface="Microsoft Sans Serif"/>
              </a:rPr>
              <a:t>in</a:t>
            </a:r>
            <a:r>
              <a:rPr sz="700" spc="-15" dirty="0">
                <a:latin typeface="Microsoft Sans Serif"/>
                <a:cs typeface="Microsoft Sans Serif"/>
              </a:rPr>
              <a:t> </a:t>
            </a:r>
            <a:r>
              <a:rPr sz="700" spc="-30" dirty="0">
                <a:latin typeface="Microsoft Sans Serif"/>
                <a:cs typeface="Microsoft Sans Serif"/>
              </a:rPr>
              <a:t>materia</a:t>
            </a:r>
            <a:r>
              <a:rPr sz="700" spc="-25" dirty="0">
                <a:latin typeface="Microsoft Sans Serif"/>
                <a:cs typeface="Microsoft Sans Serif"/>
              </a:rPr>
              <a:t> </a:t>
            </a:r>
            <a:r>
              <a:rPr sz="700" spc="-30" dirty="0">
                <a:latin typeface="Microsoft Sans Serif"/>
                <a:cs typeface="Microsoft Sans Serif"/>
              </a:rPr>
              <a:t>di</a:t>
            </a:r>
            <a:r>
              <a:rPr sz="700" spc="-55" dirty="0">
                <a:latin typeface="Microsoft Sans Serif"/>
                <a:cs typeface="Microsoft Sans Serif"/>
              </a:rPr>
              <a:t> consapevolezza</a:t>
            </a:r>
            <a:r>
              <a:rPr sz="700" spc="-30" dirty="0">
                <a:latin typeface="Microsoft Sans Serif"/>
                <a:cs typeface="Microsoft Sans Serif"/>
              </a:rPr>
              <a:t> </a:t>
            </a:r>
            <a:r>
              <a:rPr sz="700" spc="-45" dirty="0">
                <a:latin typeface="Microsoft Sans Serif"/>
                <a:cs typeface="Microsoft Sans Serif"/>
              </a:rPr>
              <a:t>ed</a:t>
            </a:r>
            <a:r>
              <a:rPr sz="700" spc="-55" dirty="0">
                <a:latin typeface="Microsoft Sans Serif"/>
                <a:cs typeface="Microsoft Sans Serif"/>
              </a:rPr>
              <a:t> espressione</a:t>
            </a:r>
            <a:r>
              <a:rPr sz="700" spc="-20" dirty="0">
                <a:latin typeface="Microsoft Sans Serif"/>
                <a:cs typeface="Microsoft Sans Serif"/>
              </a:rPr>
              <a:t> </a:t>
            </a:r>
            <a:r>
              <a:rPr sz="700" spc="-25" dirty="0">
                <a:latin typeface="Microsoft Sans Serif"/>
                <a:cs typeface="Microsoft Sans Serif"/>
              </a:rPr>
              <a:t>culturali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4189" y="816609"/>
            <a:ext cx="1732914" cy="438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1350" b="1" spc="-100" dirty="0">
                <a:solidFill>
                  <a:srgbClr val="666666"/>
                </a:solidFill>
                <a:latin typeface="Arial"/>
                <a:cs typeface="Arial"/>
              </a:rPr>
              <a:t>M</a:t>
            </a:r>
            <a:r>
              <a:rPr sz="1350" b="1" spc="-5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350" b="1" spc="-110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1350" b="1" spc="-85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350" b="1" spc="-155" dirty="0">
                <a:solidFill>
                  <a:srgbClr val="666666"/>
                </a:solidFill>
                <a:latin typeface="Arial"/>
                <a:cs typeface="Arial"/>
              </a:rPr>
              <a:t>g</a:t>
            </a:r>
            <a:r>
              <a:rPr sz="1350" b="1" spc="-130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1350" b="1" spc="-100" dirty="0">
                <a:solidFill>
                  <a:srgbClr val="666666"/>
                </a:solidFill>
                <a:latin typeface="Arial"/>
                <a:cs typeface="Arial"/>
              </a:rPr>
              <a:t>m</a:t>
            </a:r>
            <a:r>
              <a:rPr sz="1350" b="1" spc="-130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1350" b="1" spc="-110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1350" b="1" spc="35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1350" b="1" spc="-9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b="1" spc="-110" dirty="0">
                <a:solidFill>
                  <a:srgbClr val="666666"/>
                </a:solidFill>
                <a:latin typeface="Arial"/>
                <a:cs typeface="Arial"/>
              </a:rPr>
              <a:t>d</a:t>
            </a:r>
            <a:r>
              <a:rPr sz="1350" b="1" spc="-50" dirty="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sz="1350" b="1" spc="-8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b="1" spc="-110" dirty="0">
                <a:solidFill>
                  <a:srgbClr val="666666"/>
                </a:solidFill>
                <a:latin typeface="Arial"/>
                <a:cs typeface="Arial"/>
              </a:rPr>
              <a:t>p</a:t>
            </a:r>
            <a:r>
              <a:rPr sz="1350" b="1" spc="-55" dirty="0">
                <a:solidFill>
                  <a:srgbClr val="666666"/>
                </a:solidFill>
                <a:latin typeface="Arial"/>
                <a:cs typeface="Arial"/>
              </a:rPr>
              <a:t>r</a:t>
            </a:r>
            <a:r>
              <a:rPr sz="1350" b="1" spc="-145" dirty="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sz="1350" b="1" spc="-150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1350" b="1" spc="25" dirty="0">
                <a:solidFill>
                  <a:srgbClr val="666666"/>
                </a:solidFill>
                <a:latin typeface="Arial"/>
                <a:cs typeface="Arial"/>
              </a:rPr>
              <a:t>tt</a:t>
            </a:r>
            <a:r>
              <a:rPr sz="1350" b="1" spc="-50" dirty="0">
                <a:solidFill>
                  <a:srgbClr val="666666"/>
                </a:solidFill>
                <a:latin typeface="Arial"/>
                <a:cs typeface="Arial"/>
              </a:rPr>
              <a:t>i</a:t>
            </a:r>
            <a:endParaRPr sz="1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350" b="1" spc="-105" dirty="0">
                <a:solidFill>
                  <a:srgbClr val="666666"/>
                </a:solidFill>
                <a:latin typeface="Arial"/>
                <a:cs typeface="Arial"/>
              </a:rPr>
              <a:t>Fintech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369" y="4829962"/>
            <a:ext cx="9017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5" dirty="0">
                <a:solidFill>
                  <a:srgbClr val="666666"/>
                </a:solidFill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9369" y="37922"/>
            <a:ext cx="2343785" cy="6350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25"/>
              </a:spcBef>
            </a:pPr>
            <a:r>
              <a:rPr sz="1800" b="0" spc="-345" dirty="0">
                <a:latin typeface="Microsoft Sans Serif"/>
                <a:cs typeface="Microsoft Sans Serif"/>
              </a:rPr>
              <a:t>S</a:t>
            </a:r>
            <a:r>
              <a:rPr sz="1800" b="0" spc="-30" dirty="0">
                <a:latin typeface="Microsoft Sans Serif"/>
                <a:cs typeface="Microsoft Sans Serif"/>
              </a:rPr>
              <a:t>t</a:t>
            </a:r>
            <a:r>
              <a:rPr sz="1800" b="0" spc="-40" dirty="0">
                <a:latin typeface="Microsoft Sans Serif"/>
                <a:cs typeface="Microsoft Sans Serif"/>
              </a:rPr>
              <a:t>a</a:t>
            </a:r>
            <a:r>
              <a:rPr sz="1800" b="0" spc="-30" dirty="0">
                <a:latin typeface="Microsoft Sans Serif"/>
                <a:cs typeface="Microsoft Sans Serif"/>
              </a:rPr>
              <a:t>r</a:t>
            </a:r>
            <a:r>
              <a:rPr sz="1800" b="0" spc="-15" dirty="0">
                <a:latin typeface="Microsoft Sans Serif"/>
                <a:cs typeface="Microsoft Sans Serif"/>
              </a:rPr>
              <a:t>t</a:t>
            </a:r>
            <a:r>
              <a:rPr sz="1800" b="0" spc="-10" dirty="0">
                <a:latin typeface="Microsoft Sans Serif"/>
                <a:cs typeface="Microsoft Sans Serif"/>
              </a:rPr>
              <a:t>u</a:t>
            </a:r>
            <a:r>
              <a:rPr sz="1800" b="0" spc="-90" dirty="0">
                <a:latin typeface="Microsoft Sans Serif"/>
                <a:cs typeface="Microsoft Sans Serif"/>
              </a:rPr>
              <a:t>p</a:t>
            </a:r>
            <a:r>
              <a:rPr sz="1800" b="0" spc="-190" dirty="0">
                <a:latin typeface="Microsoft Sans Serif"/>
                <a:cs typeface="Microsoft Sans Serif"/>
              </a:rPr>
              <a:t> </a:t>
            </a:r>
            <a:r>
              <a:rPr sz="1800" b="0" spc="-200" dirty="0">
                <a:latin typeface="Microsoft Sans Serif"/>
                <a:cs typeface="Microsoft Sans Serif"/>
              </a:rPr>
              <a:t>Yo</a:t>
            </a:r>
            <a:r>
              <a:rPr sz="1800" b="0" spc="-165" dirty="0">
                <a:latin typeface="Microsoft Sans Serif"/>
                <a:cs typeface="Microsoft Sans Serif"/>
              </a:rPr>
              <a:t>u</a:t>
            </a:r>
            <a:r>
              <a:rPr sz="1800" b="0" spc="-50" dirty="0">
                <a:latin typeface="Microsoft Sans Serif"/>
                <a:cs typeface="Microsoft Sans Serif"/>
              </a:rPr>
              <a:t>r</a:t>
            </a:r>
            <a:r>
              <a:rPr sz="1800" b="0" spc="-125" dirty="0">
                <a:latin typeface="Microsoft Sans Serif"/>
                <a:cs typeface="Microsoft Sans Serif"/>
              </a:rPr>
              <a:t> </a:t>
            </a:r>
            <a:r>
              <a:rPr sz="1800" b="0" spc="-335" dirty="0">
                <a:latin typeface="Microsoft Sans Serif"/>
                <a:cs typeface="Microsoft Sans Serif"/>
              </a:rPr>
              <a:t>L</a:t>
            </a:r>
            <a:r>
              <a:rPr sz="1800" b="0" spc="15" dirty="0">
                <a:latin typeface="Microsoft Sans Serif"/>
                <a:cs typeface="Microsoft Sans Serif"/>
              </a:rPr>
              <a:t>i</a:t>
            </a:r>
            <a:r>
              <a:rPr sz="1800" b="0" spc="-75" dirty="0">
                <a:latin typeface="Microsoft Sans Serif"/>
                <a:cs typeface="Microsoft Sans Serif"/>
              </a:rPr>
              <a:t>fe</a:t>
            </a:r>
            <a:r>
              <a:rPr sz="1800" b="0" spc="-110" dirty="0">
                <a:latin typeface="Microsoft Sans Serif"/>
                <a:cs typeface="Microsoft Sans Serif"/>
              </a:rPr>
              <a:t> </a:t>
            </a:r>
            <a:r>
              <a:rPr sz="1800" b="0" spc="-45" dirty="0">
                <a:latin typeface="Microsoft Sans Serif"/>
                <a:cs typeface="Microsoft Sans Serif"/>
              </a:rPr>
              <a:t>202</a:t>
            </a:r>
            <a:r>
              <a:rPr sz="1800" b="0" spc="-40" dirty="0">
                <a:latin typeface="Microsoft Sans Serif"/>
                <a:cs typeface="Microsoft Sans Serif"/>
              </a:rPr>
              <a:t>2</a:t>
            </a:r>
            <a:r>
              <a:rPr sz="1800" b="0" spc="-75" dirty="0">
                <a:latin typeface="Microsoft Sans Serif"/>
                <a:cs typeface="Microsoft Sans Serif"/>
              </a:rPr>
              <a:t>-</a:t>
            </a:r>
            <a:r>
              <a:rPr sz="1800" b="0" spc="-45" dirty="0">
                <a:latin typeface="Microsoft Sans Serif"/>
                <a:cs typeface="Microsoft Sans Serif"/>
              </a:rPr>
              <a:t>23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2745"/>
              </a:lnSpc>
            </a:pPr>
            <a:r>
              <a:rPr spc="-260" dirty="0"/>
              <a:t>P</a:t>
            </a:r>
            <a:r>
              <a:rPr spc="-185" dirty="0"/>
              <a:t>e</a:t>
            </a:r>
            <a:r>
              <a:rPr spc="-120" dirty="0"/>
              <a:t>r</a:t>
            </a:r>
            <a:r>
              <a:rPr spc="-280" dirty="0"/>
              <a:t>c</a:t>
            </a:r>
            <a:r>
              <a:rPr spc="-229" dirty="0"/>
              <a:t>o</a:t>
            </a:r>
            <a:r>
              <a:rPr spc="-155" dirty="0"/>
              <a:t>r</a:t>
            </a:r>
            <a:r>
              <a:rPr spc="-280" dirty="0"/>
              <a:t>s</a:t>
            </a:r>
            <a:r>
              <a:rPr spc="-80" dirty="0"/>
              <a:t>i</a:t>
            </a:r>
            <a:r>
              <a:rPr spc="-155" dirty="0"/>
              <a:t> </a:t>
            </a:r>
            <a:r>
              <a:rPr spc="-215" dirty="0"/>
              <a:t>m</a:t>
            </a:r>
            <a:r>
              <a:rPr spc="-240" dirty="0"/>
              <a:t>o</a:t>
            </a:r>
            <a:r>
              <a:rPr spc="-250" dirty="0"/>
              <a:t>d</a:t>
            </a:r>
            <a:r>
              <a:rPr spc="-225" dirty="0"/>
              <a:t>u</a:t>
            </a:r>
            <a:r>
              <a:rPr spc="5" dirty="0"/>
              <a:t>l</a:t>
            </a:r>
            <a:r>
              <a:rPr spc="-140" dirty="0"/>
              <a:t>a</a:t>
            </a:r>
            <a:r>
              <a:rPr spc="-120" dirty="0"/>
              <a:t>r</a:t>
            </a:r>
            <a:r>
              <a:rPr spc="-80" dirty="0"/>
              <a:t>i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45173" y="3567493"/>
            <a:ext cx="2137410" cy="515620"/>
            <a:chOff x="245173" y="3567493"/>
            <a:chExt cx="2137410" cy="515620"/>
          </a:xfrm>
        </p:grpSpPr>
        <p:sp>
          <p:nvSpPr>
            <p:cNvPr id="5" name="object 5"/>
            <p:cNvSpPr/>
            <p:nvPr/>
          </p:nvSpPr>
          <p:spPr>
            <a:xfrm>
              <a:off x="249936" y="3572255"/>
              <a:ext cx="2127885" cy="506095"/>
            </a:xfrm>
            <a:custGeom>
              <a:avLst/>
              <a:gdLst/>
              <a:ahLst/>
              <a:cxnLst/>
              <a:rect l="l" t="t" r="r" b="b"/>
              <a:pathLst>
                <a:path w="2127885" h="506095">
                  <a:moveTo>
                    <a:pt x="2127504" y="0"/>
                  </a:moveTo>
                  <a:lnTo>
                    <a:pt x="84328" y="0"/>
                  </a:lnTo>
                  <a:lnTo>
                    <a:pt x="51504" y="6621"/>
                  </a:lnTo>
                  <a:lnTo>
                    <a:pt x="24699" y="24685"/>
                  </a:lnTo>
                  <a:lnTo>
                    <a:pt x="6627" y="51488"/>
                  </a:lnTo>
                  <a:lnTo>
                    <a:pt x="0" y="84328"/>
                  </a:lnTo>
                  <a:lnTo>
                    <a:pt x="0" y="505968"/>
                  </a:lnTo>
                  <a:lnTo>
                    <a:pt x="2127504" y="505968"/>
                  </a:lnTo>
                  <a:lnTo>
                    <a:pt x="2127504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9936" y="3572255"/>
              <a:ext cx="2127885" cy="506095"/>
            </a:xfrm>
            <a:custGeom>
              <a:avLst/>
              <a:gdLst/>
              <a:ahLst/>
              <a:cxnLst/>
              <a:rect l="l" t="t" r="r" b="b"/>
              <a:pathLst>
                <a:path w="2127885" h="506095">
                  <a:moveTo>
                    <a:pt x="2127504" y="0"/>
                  </a:moveTo>
                  <a:lnTo>
                    <a:pt x="84328" y="0"/>
                  </a:lnTo>
                  <a:lnTo>
                    <a:pt x="51504" y="6621"/>
                  </a:lnTo>
                  <a:lnTo>
                    <a:pt x="24699" y="24685"/>
                  </a:lnTo>
                  <a:lnTo>
                    <a:pt x="6627" y="51488"/>
                  </a:lnTo>
                  <a:lnTo>
                    <a:pt x="0" y="84328"/>
                  </a:lnTo>
                  <a:lnTo>
                    <a:pt x="0" y="505968"/>
                  </a:lnTo>
                  <a:lnTo>
                    <a:pt x="2127504" y="505968"/>
                  </a:lnTo>
                  <a:lnTo>
                    <a:pt x="2127504" y="0"/>
                  </a:lnTo>
                  <a:close/>
                </a:path>
              </a:pathLst>
            </a:custGeom>
            <a:ln w="9525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58012" y="3629355"/>
            <a:ext cx="21151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0390">
              <a:lnSpc>
                <a:spcPct val="100000"/>
              </a:lnSpc>
              <a:spcBef>
                <a:spcPts val="100"/>
              </a:spcBef>
            </a:pPr>
            <a:r>
              <a:rPr sz="1200" b="1" spc="-13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00" b="1" spc="-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b="1" spc="-11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b="1" spc="-1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3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  <a:p>
            <a:pPr marL="500380">
              <a:lnSpc>
                <a:spcPct val="100000"/>
              </a:lnSpc>
              <a:spcBef>
                <a:spcPts val="5"/>
              </a:spcBef>
            </a:pPr>
            <a:r>
              <a:rPr sz="1200" b="1" spc="-150" dirty="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51269" y="4134421"/>
            <a:ext cx="2137410" cy="515620"/>
            <a:chOff x="251269" y="4134421"/>
            <a:chExt cx="2137410" cy="515620"/>
          </a:xfrm>
        </p:grpSpPr>
        <p:sp>
          <p:nvSpPr>
            <p:cNvPr id="9" name="object 9"/>
            <p:cNvSpPr/>
            <p:nvPr/>
          </p:nvSpPr>
          <p:spPr>
            <a:xfrm>
              <a:off x="256031" y="4139183"/>
              <a:ext cx="2127885" cy="506095"/>
            </a:xfrm>
            <a:custGeom>
              <a:avLst/>
              <a:gdLst/>
              <a:ahLst/>
              <a:cxnLst/>
              <a:rect l="l" t="t" r="r" b="b"/>
              <a:pathLst>
                <a:path w="2127885" h="506095">
                  <a:moveTo>
                    <a:pt x="2127504" y="0"/>
                  </a:moveTo>
                  <a:lnTo>
                    <a:pt x="84328" y="0"/>
                  </a:lnTo>
                  <a:lnTo>
                    <a:pt x="51504" y="6627"/>
                  </a:lnTo>
                  <a:lnTo>
                    <a:pt x="24699" y="24699"/>
                  </a:lnTo>
                  <a:lnTo>
                    <a:pt x="6627" y="51504"/>
                  </a:lnTo>
                  <a:lnTo>
                    <a:pt x="0" y="84327"/>
                  </a:lnTo>
                  <a:lnTo>
                    <a:pt x="0" y="505967"/>
                  </a:lnTo>
                  <a:lnTo>
                    <a:pt x="2127504" y="505967"/>
                  </a:lnTo>
                  <a:lnTo>
                    <a:pt x="2127504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6031" y="4139183"/>
              <a:ext cx="2127885" cy="506095"/>
            </a:xfrm>
            <a:custGeom>
              <a:avLst/>
              <a:gdLst/>
              <a:ahLst/>
              <a:cxnLst/>
              <a:rect l="l" t="t" r="r" b="b"/>
              <a:pathLst>
                <a:path w="2127885" h="506095">
                  <a:moveTo>
                    <a:pt x="2127504" y="0"/>
                  </a:moveTo>
                  <a:lnTo>
                    <a:pt x="84328" y="0"/>
                  </a:lnTo>
                  <a:lnTo>
                    <a:pt x="51504" y="6627"/>
                  </a:lnTo>
                  <a:lnTo>
                    <a:pt x="24699" y="24699"/>
                  </a:lnTo>
                  <a:lnTo>
                    <a:pt x="6627" y="51504"/>
                  </a:lnTo>
                  <a:lnTo>
                    <a:pt x="0" y="84327"/>
                  </a:lnTo>
                  <a:lnTo>
                    <a:pt x="0" y="505967"/>
                  </a:lnTo>
                  <a:lnTo>
                    <a:pt x="2127504" y="505967"/>
                  </a:lnTo>
                  <a:lnTo>
                    <a:pt x="2127504" y="0"/>
                  </a:lnTo>
                  <a:close/>
                </a:path>
              </a:pathLst>
            </a:custGeom>
            <a:ln w="9524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64108" y="4193235"/>
            <a:ext cx="21151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3040" algn="ctr">
              <a:lnSpc>
                <a:spcPct val="100000"/>
              </a:lnSpc>
              <a:spcBef>
                <a:spcPts val="100"/>
              </a:spcBef>
            </a:pPr>
            <a:r>
              <a:rPr sz="1200" b="1" spc="-13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00" b="1" spc="-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b="1" spc="-11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b="1" spc="-1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3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  <a:p>
            <a:pPr marR="178435" algn="ctr">
              <a:lnSpc>
                <a:spcPct val="100000"/>
              </a:lnSpc>
              <a:spcBef>
                <a:spcPts val="5"/>
              </a:spcBef>
            </a:pPr>
            <a:r>
              <a:rPr sz="1200" b="1" spc="-130" dirty="0">
                <a:solidFill>
                  <a:srgbClr val="FFFFFF"/>
                </a:solidFill>
                <a:latin typeface="Arial"/>
                <a:cs typeface="Arial"/>
              </a:rPr>
              <a:t>IMPRENDITORIALITÀ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84704" y="2273807"/>
            <a:ext cx="4352925" cy="433070"/>
          </a:xfrm>
          <a:custGeom>
            <a:avLst/>
            <a:gdLst/>
            <a:ahLst/>
            <a:cxnLst/>
            <a:rect l="l" t="t" r="r" b="b"/>
            <a:pathLst>
              <a:path w="4352925" h="433069">
                <a:moveTo>
                  <a:pt x="2127504" y="72136"/>
                </a:moveTo>
                <a:lnTo>
                  <a:pt x="2121839" y="44043"/>
                </a:lnTo>
                <a:lnTo>
                  <a:pt x="2106384" y="21120"/>
                </a:lnTo>
                <a:lnTo>
                  <a:pt x="2083460" y="5664"/>
                </a:lnTo>
                <a:lnTo>
                  <a:pt x="2055368" y="0"/>
                </a:lnTo>
                <a:lnTo>
                  <a:pt x="72136" y="0"/>
                </a:lnTo>
                <a:lnTo>
                  <a:pt x="44030" y="5664"/>
                </a:lnTo>
                <a:lnTo>
                  <a:pt x="21107" y="21120"/>
                </a:lnTo>
                <a:lnTo>
                  <a:pt x="5651" y="44043"/>
                </a:lnTo>
                <a:lnTo>
                  <a:pt x="0" y="72136"/>
                </a:lnTo>
                <a:lnTo>
                  <a:pt x="0" y="360680"/>
                </a:lnTo>
                <a:lnTo>
                  <a:pt x="5651" y="388785"/>
                </a:lnTo>
                <a:lnTo>
                  <a:pt x="21107" y="411708"/>
                </a:lnTo>
                <a:lnTo>
                  <a:pt x="44030" y="427164"/>
                </a:lnTo>
                <a:lnTo>
                  <a:pt x="72136" y="432816"/>
                </a:lnTo>
                <a:lnTo>
                  <a:pt x="2055368" y="432816"/>
                </a:lnTo>
                <a:lnTo>
                  <a:pt x="2083460" y="427164"/>
                </a:lnTo>
                <a:lnTo>
                  <a:pt x="2106384" y="411708"/>
                </a:lnTo>
                <a:lnTo>
                  <a:pt x="2121839" y="388785"/>
                </a:lnTo>
                <a:lnTo>
                  <a:pt x="2127504" y="360680"/>
                </a:lnTo>
                <a:lnTo>
                  <a:pt x="2127504" y="72136"/>
                </a:lnTo>
                <a:close/>
              </a:path>
              <a:path w="4352925" h="433069">
                <a:moveTo>
                  <a:pt x="4352544" y="72136"/>
                </a:moveTo>
                <a:lnTo>
                  <a:pt x="4346880" y="44043"/>
                </a:lnTo>
                <a:lnTo>
                  <a:pt x="4331424" y="21120"/>
                </a:lnTo>
                <a:lnTo>
                  <a:pt x="4308500" y="5664"/>
                </a:lnTo>
                <a:lnTo>
                  <a:pt x="4280408" y="0"/>
                </a:lnTo>
                <a:lnTo>
                  <a:pt x="2303272" y="0"/>
                </a:lnTo>
                <a:lnTo>
                  <a:pt x="2275167" y="5664"/>
                </a:lnTo>
                <a:lnTo>
                  <a:pt x="2252243" y="21120"/>
                </a:lnTo>
                <a:lnTo>
                  <a:pt x="2236787" y="44043"/>
                </a:lnTo>
                <a:lnTo>
                  <a:pt x="2231136" y="72136"/>
                </a:lnTo>
                <a:lnTo>
                  <a:pt x="2231136" y="360680"/>
                </a:lnTo>
                <a:lnTo>
                  <a:pt x="2236787" y="388785"/>
                </a:lnTo>
                <a:lnTo>
                  <a:pt x="2252243" y="411708"/>
                </a:lnTo>
                <a:lnTo>
                  <a:pt x="2275167" y="427164"/>
                </a:lnTo>
                <a:lnTo>
                  <a:pt x="2303272" y="432816"/>
                </a:lnTo>
                <a:lnTo>
                  <a:pt x="4280408" y="432816"/>
                </a:lnTo>
                <a:lnTo>
                  <a:pt x="4308500" y="427164"/>
                </a:lnTo>
                <a:lnTo>
                  <a:pt x="4331424" y="411708"/>
                </a:lnTo>
                <a:lnTo>
                  <a:pt x="4346880" y="388785"/>
                </a:lnTo>
                <a:lnTo>
                  <a:pt x="4352544" y="360680"/>
                </a:lnTo>
                <a:lnTo>
                  <a:pt x="4352544" y="72136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39369" y="901395"/>
            <a:ext cx="843216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85" dirty="0">
                <a:latin typeface="Arial"/>
                <a:cs typeface="Arial"/>
              </a:rPr>
              <a:t>S</a:t>
            </a:r>
            <a:r>
              <a:rPr sz="1200" b="1" spc="-145" dirty="0">
                <a:latin typeface="Arial"/>
                <a:cs typeface="Arial"/>
              </a:rPr>
              <a:t>c</a:t>
            </a:r>
            <a:r>
              <a:rPr sz="1200" b="1" spc="-100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l</a:t>
            </a:r>
            <a:r>
              <a:rPr sz="1200" b="1" spc="-25" dirty="0">
                <a:latin typeface="Arial"/>
                <a:cs typeface="Arial"/>
              </a:rPr>
              <a:t>ta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f</a:t>
            </a:r>
            <a:r>
              <a:rPr sz="1200" b="1" spc="-5" dirty="0">
                <a:latin typeface="Arial"/>
                <a:cs typeface="Arial"/>
              </a:rPr>
              <a:t>l</a:t>
            </a:r>
            <a:r>
              <a:rPr sz="1200" b="1" spc="-100" dirty="0">
                <a:latin typeface="Arial"/>
                <a:cs typeface="Arial"/>
              </a:rPr>
              <a:t>e</a:t>
            </a:r>
            <a:r>
              <a:rPr sz="1200" b="1" spc="-145" dirty="0">
                <a:latin typeface="Arial"/>
                <a:cs typeface="Arial"/>
              </a:rPr>
              <a:t>ss</a:t>
            </a:r>
            <a:r>
              <a:rPr sz="1200" b="1" spc="-50" dirty="0">
                <a:latin typeface="Arial"/>
                <a:cs typeface="Arial"/>
              </a:rPr>
              <a:t>i</a:t>
            </a:r>
            <a:r>
              <a:rPr sz="1200" b="1" spc="-114" dirty="0">
                <a:latin typeface="Arial"/>
                <a:cs typeface="Arial"/>
              </a:rPr>
              <a:t>b</a:t>
            </a:r>
            <a:r>
              <a:rPr sz="1200" b="1" spc="-50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l</a:t>
            </a:r>
            <a:r>
              <a:rPr sz="1200" b="1" spc="-100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114" dirty="0">
                <a:latin typeface="Arial"/>
                <a:cs typeface="Arial"/>
              </a:rPr>
              <a:t>d</a:t>
            </a:r>
            <a:r>
              <a:rPr sz="1200" b="1" spc="-100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ll</a:t>
            </a:r>
            <a:r>
              <a:rPr sz="1200" b="1" spc="-100" dirty="0">
                <a:latin typeface="Arial"/>
                <a:cs typeface="Arial"/>
              </a:rPr>
              <a:t>e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114" dirty="0">
                <a:latin typeface="Arial"/>
                <a:cs typeface="Arial"/>
              </a:rPr>
              <a:t>o</a:t>
            </a:r>
            <a:r>
              <a:rPr sz="1200" b="1" spc="-40" dirty="0">
                <a:latin typeface="Arial"/>
                <a:cs typeface="Arial"/>
              </a:rPr>
              <a:t>r</a:t>
            </a:r>
            <a:r>
              <a:rPr sz="1200" b="1" spc="-100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  <a:p>
            <a:pPr marL="183515" indent="-171450">
              <a:lnSpc>
                <a:spcPct val="100000"/>
              </a:lnSpc>
              <a:spcBef>
                <a:spcPts val="5"/>
              </a:spcBef>
              <a:buClr>
                <a:srgbClr val="D63928"/>
              </a:buClr>
              <a:buFont typeface="Wingdings"/>
              <a:buChar char=""/>
              <a:tabLst>
                <a:tab pos="184150" algn="l"/>
              </a:tabLst>
            </a:pPr>
            <a:r>
              <a:rPr sz="1200" spc="-125" dirty="0">
                <a:latin typeface="Microsoft Sans Serif"/>
                <a:cs typeface="Microsoft Sans Serif"/>
              </a:rPr>
              <a:t>Due</a:t>
            </a:r>
            <a:r>
              <a:rPr sz="1200" spc="-50" dirty="0">
                <a:latin typeface="Microsoft Sans Serif"/>
                <a:cs typeface="Microsoft Sans Serif"/>
              </a:rPr>
              <a:t> </a:t>
            </a:r>
            <a:r>
              <a:rPr sz="1200" spc="-65" dirty="0">
                <a:latin typeface="Microsoft Sans Serif"/>
                <a:cs typeface="Microsoft Sans Serif"/>
              </a:rPr>
              <a:t>diversi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50" dirty="0">
                <a:latin typeface="Microsoft Sans Serif"/>
                <a:cs typeface="Microsoft Sans Serif"/>
              </a:rPr>
              <a:t>modelli</a:t>
            </a:r>
            <a:r>
              <a:rPr sz="1200" spc="30" dirty="0">
                <a:latin typeface="Microsoft Sans Serif"/>
                <a:cs typeface="Microsoft Sans Serif"/>
              </a:rPr>
              <a:t> </a:t>
            </a:r>
            <a:r>
              <a:rPr sz="1200" spc="-90" dirty="0">
                <a:latin typeface="Microsoft Sans Serif"/>
                <a:cs typeface="Microsoft Sans Serif"/>
              </a:rPr>
              <a:t>per</a:t>
            </a:r>
            <a:r>
              <a:rPr sz="1200" spc="30" dirty="0">
                <a:latin typeface="Microsoft Sans Serif"/>
                <a:cs typeface="Microsoft Sans Serif"/>
              </a:rPr>
              <a:t> </a:t>
            </a:r>
            <a:r>
              <a:rPr sz="1200" spc="-75" dirty="0">
                <a:latin typeface="Microsoft Sans Serif"/>
                <a:cs typeface="Microsoft Sans Serif"/>
              </a:rPr>
              <a:t>soddisfare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spc="-70" dirty="0">
                <a:latin typeface="Microsoft Sans Serif"/>
                <a:cs typeface="Microsoft Sans Serif"/>
              </a:rPr>
              <a:t>qualsiasi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85" dirty="0">
                <a:latin typeface="Microsoft Sans Serif"/>
                <a:cs typeface="Microsoft Sans Serif"/>
              </a:rPr>
              <a:t>necessità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75" dirty="0">
                <a:latin typeface="Microsoft Sans Serif"/>
                <a:cs typeface="Microsoft Sans Serif"/>
              </a:rPr>
              <a:t>sia</a:t>
            </a:r>
            <a:r>
              <a:rPr sz="1200" spc="-60" dirty="0">
                <a:latin typeface="Microsoft Sans Serif"/>
                <a:cs typeface="Microsoft Sans Serif"/>
              </a:rPr>
              <a:t> </a:t>
            </a:r>
            <a:r>
              <a:rPr sz="1200" spc="-65" dirty="0">
                <a:latin typeface="Microsoft Sans Serif"/>
                <a:cs typeface="Microsoft Sans Serif"/>
              </a:rPr>
              <a:t>della</a:t>
            </a:r>
            <a:r>
              <a:rPr sz="1200" spc="85" dirty="0">
                <a:latin typeface="Microsoft Sans Serif"/>
                <a:cs typeface="Microsoft Sans Serif"/>
              </a:rPr>
              <a:t> </a:t>
            </a:r>
            <a:r>
              <a:rPr sz="1200" spc="-100" dirty="0">
                <a:latin typeface="Microsoft Sans Serif"/>
                <a:cs typeface="Microsoft Sans Serif"/>
              </a:rPr>
              <a:t>classe,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spc="-75" dirty="0">
                <a:latin typeface="Microsoft Sans Serif"/>
                <a:cs typeface="Microsoft Sans Serif"/>
              </a:rPr>
              <a:t>sia</a:t>
            </a:r>
            <a:r>
              <a:rPr sz="1200" spc="-60" dirty="0">
                <a:latin typeface="Microsoft Sans Serif"/>
                <a:cs typeface="Microsoft Sans Serif"/>
              </a:rPr>
              <a:t> </a:t>
            </a:r>
            <a:r>
              <a:rPr sz="1200" spc="-70" dirty="0">
                <a:latin typeface="Microsoft Sans Serif"/>
                <a:cs typeface="Microsoft Sans Serif"/>
              </a:rPr>
              <a:t>del</a:t>
            </a:r>
            <a:r>
              <a:rPr sz="1200" spc="50" dirty="0">
                <a:latin typeface="Microsoft Sans Serif"/>
                <a:cs typeface="Microsoft Sans Serif"/>
              </a:rPr>
              <a:t> </a:t>
            </a:r>
            <a:r>
              <a:rPr sz="1200" spc="-90" dirty="0">
                <a:latin typeface="Microsoft Sans Serif"/>
                <a:cs typeface="Microsoft Sans Serif"/>
              </a:rPr>
              <a:t>docente.</a:t>
            </a:r>
            <a:endParaRPr sz="1200">
              <a:latin typeface="Microsoft Sans Serif"/>
              <a:cs typeface="Microsoft Sans Serif"/>
            </a:endParaRPr>
          </a:p>
          <a:p>
            <a:pPr marL="183515" indent="-171450">
              <a:lnSpc>
                <a:spcPct val="100000"/>
              </a:lnSpc>
              <a:buClr>
                <a:srgbClr val="D63928"/>
              </a:buClr>
              <a:buFont typeface="Wingdings"/>
              <a:buChar char=""/>
              <a:tabLst>
                <a:tab pos="184150" algn="l"/>
              </a:tabLst>
            </a:pPr>
            <a:r>
              <a:rPr sz="1200" spc="-110" dirty="0">
                <a:latin typeface="Microsoft Sans Serif"/>
                <a:cs typeface="Microsoft Sans Serif"/>
              </a:rPr>
              <a:t>Dopo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90" dirty="0">
                <a:latin typeface="Microsoft Sans Serif"/>
                <a:cs typeface="Microsoft Sans Serif"/>
              </a:rPr>
              <a:t>aver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75" dirty="0">
                <a:latin typeface="Microsoft Sans Serif"/>
                <a:cs typeface="Microsoft Sans Serif"/>
              </a:rPr>
              <a:t>scelto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114" dirty="0">
                <a:latin typeface="Microsoft Sans Serif"/>
                <a:cs typeface="Microsoft Sans Serif"/>
              </a:rPr>
              <a:t>a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100" dirty="0">
                <a:latin typeface="Microsoft Sans Serif"/>
                <a:cs typeface="Microsoft Sans Serif"/>
              </a:rPr>
              <a:t>che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90" dirty="0">
                <a:latin typeface="Microsoft Sans Serif"/>
                <a:cs typeface="Microsoft Sans Serif"/>
              </a:rPr>
              <a:t>percorso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65" dirty="0">
                <a:latin typeface="Microsoft Sans Serif"/>
                <a:cs typeface="Microsoft Sans Serif"/>
              </a:rPr>
              <a:t>iscriversi,</a:t>
            </a:r>
            <a:r>
              <a:rPr sz="1200" spc="-75" dirty="0">
                <a:latin typeface="Microsoft Sans Serif"/>
                <a:cs typeface="Microsoft Sans Serif"/>
              </a:rPr>
              <a:t> </a:t>
            </a:r>
            <a:r>
              <a:rPr sz="1200" spc="-55" dirty="0">
                <a:latin typeface="Microsoft Sans Serif"/>
                <a:cs typeface="Microsoft Sans Serif"/>
              </a:rPr>
              <a:t>le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spc="-75" dirty="0">
                <a:latin typeface="Microsoft Sans Serif"/>
                <a:cs typeface="Microsoft Sans Serif"/>
              </a:rPr>
              <a:t>classi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100" dirty="0">
                <a:latin typeface="Microsoft Sans Serif"/>
                <a:cs typeface="Microsoft Sans Serif"/>
              </a:rPr>
              <a:t>possono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85" dirty="0">
                <a:latin typeface="Microsoft Sans Serif"/>
                <a:cs typeface="Microsoft Sans Serif"/>
              </a:rPr>
              <a:t>scegliere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30" dirty="0">
                <a:latin typeface="Microsoft Sans Serif"/>
                <a:cs typeface="Microsoft Sans Serif"/>
              </a:rPr>
              <a:t>tra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20" dirty="0">
                <a:latin typeface="Microsoft Sans Serif"/>
                <a:cs typeface="Microsoft Sans Serif"/>
              </a:rPr>
              <a:t>il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spc="-40" dirty="0">
                <a:latin typeface="Microsoft Sans Serif"/>
                <a:cs typeface="Microsoft Sans Serif"/>
              </a:rPr>
              <a:t>livello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110" dirty="0">
                <a:latin typeface="Microsoft Sans Serif"/>
                <a:cs typeface="Microsoft Sans Serif"/>
              </a:rPr>
              <a:t>base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25" dirty="0">
                <a:latin typeface="Microsoft Sans Serif"/>
                <a:cs typeface="Microsoft Sans Serif"/>
              </a:rPr>
              <a:t>e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spc="-80" dirty="0">
                <a:latin typeface="Microsoft Sans Serif"/>
                <a:cs typeface="Microsoft Sans Serif"/>
              </a:rPr>
              <a:t>avanzato,</a:t>
            </a:r>
            <a:r>
              <a:rPr sz="1200" spc="-70" dirty="0">
                <a:latin typeface="Microsoft Sans Serif"/>
                <a:cs typeface="Microsoft Sans Serif"/>
              </a:rPr>
              <a:t> </a:t>
            </a:r>
            <a:r>
              <a:rPr sz="1200" spc="-95" dirty="0">
                <a:latin typeface="Microsoft Sans Serif"/>
                <a:cs typeface="Microsoft Sans Serif"/>
              </a:rPr>
              <a:t>per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80" dirty="0">
                <a:latin typeface="Microsoft Sans Serif"/>
                <a:cs typeface="Microsoft Sans Serif"/>
              </a:rPr>
              <a:t>un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35" dirty="0">
                <a:latin typeface="Microsoft Sans Serif"/>
                <a:cs typeface="Microsoft Sans Serif"/>
              </a:rPr>
              <a:t>totale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spc="-100" dirty="0">
                <a:latin typeface="Microsoft Sans Serif"/>
                <a:cs typeface="Microsoft Sans Serif"/>
              </a:rPr>
              <a:t>che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95" dirty="0">
                <a:latin typeface="Microsoft Sans Serif"/>
                <a:cs typeface="Microsoft Sans Serif"/>
              </a:rPr>
              <a:t>va</a:t>
            </a:r>
            <a:r>
              <a:rPr sz="1200" spc="70" dirty="0">
                <a:latin typeface="Microsoft Sans Serif"/>
                <a:cs typeface="Microsoft Sans Serif"/>
              </a:rPr>
              <a:t> </a:t>
            </a:r>
            <a:r>
              <a:rPr sz="1200" spc="-60" dirty="0">
                <a:latin typeface="Microsoft Sans Serif"/>
                <a:cs typeface="Microsoft Sans Serif"/>
              </a:rPr>
              <a:t>dalle</a:t>
            </a:r>
            <a:r>
              <a:rPr sz="1200" spc="55" dirty="0">
                <a:latin typeface="Microsoft Sans Serif"/>
                <a:cs typeface="Microsoft Sans Serif"/>
              </a:rPr>
              <a:t> </a:t>
            </a:r>
            <a:r>
              <a:rPr sz="1200" spc="-45" dirty="0">
                <a:latin typeface="Microsoft Sans Serif"/>
                <a:cs typeface="Microsoft Sans Serif"/>
              </a:rPr>
              <a:t>45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50" dirty="0">
                <a:latin typeface="Microsoft Sans Serif"/>
                <a:cs typeface="Microsoft Sans Serif"/>
              </a:rPr>
              <a:t>alle</a:t>
            </a:r>
            <a:r>
              <a:rPr sz="1200" spc="-45" dirty="0">
                <a:latin typeface="Microsoft Sans Serif"/>
                <a:cs typeface="Microsoft Sans Serif"/>
              </a:rPr>
              <a:t> 60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85" dirty="0">
                <a:latin typeface="Microsoft Sans Serif"/>
                <a:cs typeface="Microsoft Sans Serif"/>
              </a:rPr>
              <a:t>ore</a:t>
            </a:r>
            <a:endParaRPr sz="1200">
              <a:latin typeface="Microsoft Sans Serif"/>
              <a:cs typeface="Microsoft Sans Serif"/>
            </a:endParaRPr>
          </a:p>
          <a:p>
            <a:pPr marL="183515">
              <a:lnSpc>
                <a:spcPct val="100000"/>
              </a:lnSpc>
            </a:pPr>
            <a:r>
              <a:rPr sz="1200" spc="-65" dirty="0">
                <a:latin typeface="Microsoft Sans Serif"/>
                <a:cs typeface="Microsoft Sans Serif"/>
              </a:rPr>
              <a:t>riconosciute</a:t>
            </a:r>
            <a:r>
              <a:rPr sz="1200" spc="-50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in</a:t>
            </a:r>
            <a:r>
              <a:rPr sz="1200" spc="-65" dirty="0">
                <a:latin typeface="Microsoft Sans Serif"/>
                <a:cs typeface="Microsoft Sans Serif"/>
              </a:rPr>
              <a:t> </a:t>
            </a:r>
            <a:r>
              <a:rPr sz="1200" spc="-50" dirty="0">
                <a:latin typeface="Microsoft Sans Serif"/>
                <a:cs typeface="Microsoft Sans Serif"/>
              </a:rPr>
              <a:t>ambito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204" dirty="0">
                <a:latin typeface="Microsoft Sans Serif"/>
                <a:cs typeface="Microsoft Sans Serif"/>
              </a:rPr>
              <a:t>PCTO</a:t>
            </a:r>
            <a:r>
              <a:rPr sz="1200" spc="-165" dirty="0">
                <a:latin typeface="Microsoft Sans Serif"/>
                <a:cs typeface="Microsoft Sans Serif"/>
              </a:rPr>
              <a:t> </a:t>
            </a:r>
            <a:r>
              <a:rPr sz="1200" spc="-90" dirty="0">
                <a:latin typeface="Microsoft Sans Serif"/>
                <a:cs typeface="Microsoft Sans Serif"/>
              </a:rPr>
              <a:t>per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90" dirty="0">
                <a:latin typeface="Microsoft Sans Serif"/>
                <a:cs typeface="Microsoft Sans Serif"/>
              </a:rPr>
              <a:t>ciascun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95" dirty="0">
                <a:latin typeface="Microsoft Sans Serif"/>
                <a:cs typeface="Microsoft Sans Serif"/>
              </a:rPr>
              <a:t>percorso.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65195" y="2728859"/>
            <a:ext cx="1143000" cy="763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34400"/>
              </a:lnSpc>
              <a:spcBef>
                <a:spcPts val="105"/>
              </a:spcBef>
            </a:pPr>
            <a:r>
              <a:rPr sz="1200" spc="-180" dirty="0">
                <a:latin typeface="Microsoft Sans Serif"/>
                <a:cs typeface="Microsoft Sans Serif"/>
              </a:rPr>
              <a:t>P</a:t>
            </a:r>
            <a:r>
              <a:rPr sz="1200" spc="-25" dirty="0">
                <a:latin typeface="Microsoft Sans Serif"/>
                <a:cs typeface="Microsoft Sans Serif"/>
              </a:rPr>
              <a:t>r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r>
              <a:rPr sz="1200" spc="10" dirty="0">
                <a:latin typeface="Microsoft Sans Serif"/>
                <a:cs typeface="Microsoft Sans Serif"/>
              </a:rPr>
              <a:t>j</a:t>
            </a:r>
            <a:r>
              <a:rPr sz="1200" spc="-145" dirty="0">
                <a:latin typeface="Microsoft Sans Serif"/>
                <a:cs typeface="Microsoft Sans Serif"/>
              </a:rPr>
              <a:t>e</a:t>
            </a:r>
            <a:r>
              <a:rPr sz="1200" spc="-125" dirty="0">
                <a:latin typeface="Microsoft Sans Serif"/>
                <a:cs typeface="Microsoft Sans Serif"/>
              </a:rPr>
              <a:t>c</a:t>
            </a:r>
            <a:r>
              <a:rPr sz="1200" spc="45" dirty="0">
                <a:latin typeface="Microsoft Sans Serif"/>
                <a:cs typeface="Microsoft Sans Serif"/>
              </a:rPr>
              <a:t>t</a:t>
            </a:r>
            <a:r>
              <a:rPr sz="1200" spc="-80" dirty="0">
                <a:latin typeface="Microsoft Sans Serif"/>
                <a:cs typeface="Microsoft Sans Serif"/>
              </a:rPr>
              <a:t> </a:t>
            </a:r>
            <a:r>
              <a:rPr sz="1200" spc="-55" dirty="0">
                <a:latin typeface="Microsoft Sans Serif"/>
                <a:cs typeface="Microsoft Sans Serif"/>
              </a:rPr>
              <a:t>w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r>
              <a:rPr sz="1200" spc="-25" dirty="0">
                <a:latin typeface="Microsoft Sans Serif"/>
                <a:cs typeface="Microsoft Sans Serif"/>
              </a:rPr>
              <a:t>r</a:t>
            </a:r>
            <a:r>
              <a:rPr sz="1200" spc="-70" dirty="0">
                <a:latin typeface="Microsoft Sans Serif"/>
                <a:cs typeface="Microsoft Sans Serif"/>
              </a:rPr>
              <a:t>k  </a:t>
            </a:r>
            <a:r>
              <a:rPr sz="1200" spc="-150" dirty="0">
                <a:latin typeface="Microsoft Sans Serif"/>
                <a:cs typeface="Microsoft Sans Serif"/>
              </a:rPr>
              <a:t>D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95" dirty="0">
                <a:latin typeface="Microsoft Sans Serif"/>
                <a:cs typeface="Microsoft Sans Serif"/>
              </a:rPr>
              <a:t>d</a:t>
            </a:r>
            <a:r>
              <a:rPr sz="1200" spc="-100" dirty="0">
                <a:latin typeface="Microsoft Sans Serif"/>
                <a:cs typeface="Microsoft Sans Serif"/>
              </a:rPr>
              <a:t>a</a:t>
            </a:r>
            <a:r>
              <a:rPr sz="1200" spc="45" dirty="0">
                <a:latin typeface="Microsoft Sans Serif"/>
                <a:cs typeface="Microsoft Sans Serif"/>
              </a:rPr>
              <a:t>tt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125" dirty="0">
                <a:latin typeface="Microsoft Sans Serif"/>
                <a:cs typeface="Microsoft Sans Serif"/>
              </a:rPr>
              <a:t>c</a:t>
            </a:r>
            <a:r>
              <a:rPr sz="1200" spc="-114" dirty="0">
                <a:latin typeface="Microsoft Sans Serif"/>
                <a:cs typeface="Microsoft Sans Serif"/>
              </a:rPr>
              <a:t>a</a:t>
            </a:r>
            <a:r>
              <a:rPr sz="1200" spc="-65" dirty="0">
                <a:latin typeface="Microsoft Sans Serif"/>
                <a:cs typeface="Microsoft Sans Serif"/>
              </a:rPr>
              <a:t> </a:t>
            </a:r>
            <a:r>
              <a:rPr sz="1200" spc="-95" dirty="0">
                <a:latin typeface="Microsoft Sans Serif"/>
                <a:cs typeface="Microsoft Sans Serif"/>
              </a:rPr>
              <a:t>b</a:t>
            </a:r>
            <a:r>
              <a:rPr sz="1200" spc="-100" dirty="0">
                <a:latin typeface="Microsoft Sans Serif"/>
                <a:cs typeface="Microsoft Sans Serif"/>
              </a:rPr>
              <a:t>a</a:t>
            </a:r>
            <a:r>
              <a:rPr sz="1200" spc="-95" dirty="0">
                <a:latin typeface="Microsoft Sans Serif"/>
                <a:cs typeface="Microsoft Sans Serif"/>
              </a:rPr>
              <a:t>se  </a:t>
            </a:r>
            <a:r>
              <a:rPr sz="1200" spc="-155" dirty="0">
                <a:latin typeface="Microsoft Sans Serif"/>
                <a:cs typeface="Microsoft Sans Serif"/>
              </a:rPr>
              <a:t>D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100" dirty="0">
                <a:latin typeface="Microsoft Sans Serif"/>
                <a:cs typeface="Microsoft Sans Serif"/>
              </a:rPr>
              <a:t>d</a:t>
            </a:r>
            <a:r>
              <a:rPr sz="1200" spc="-95" dirty="0">
                <a:latin typeface="Microsoft Sans Serif"/>
                <a:cs typeface="Microsoft Sans Serif"/>
              </a:rPr>
              <a:t>a</a:t>
            </a:r>
            <a:r>
              <a:rPr sz="1200" spc="45" dirty="0">
                <a:latin typeface="Microsoft Sans Serif"/>
                <a:cs typeface="Microsoft Sans Serif"/>
              </a:rPr>
              <a:t>tt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125" dirty="0">
                <a:latin typeface="Microsoft Sans Serif"/>
                <a:cs typeface="Microsoft Sans Serif"/>
              </a:rPr>
              <a:t>c</a:t>
            </a:r>
            <a:r>
              <a:rPr sz="1200" spc="-110" dirty="0">
                <a:latin typeface="Microsoft Sans Serif"/>
                <a:cs typeface="Microsoft Sans Serif"/>
              </a:rPr>
              <a:t>a</a:t>
            </a:r>
            <a:r>
              <a:rPr sz="1200" spc="-65" dirty="0">
                <a:latin typeface="Microsoft Sans Serif"/>
                <a:cs typeface="Microsoft Sans Serif"/>
              </a:rPr>
              <a:t> </a:t>
            </a:r>
            <a:r>
              <a:rPr sz="1200" spc="-95" dirty="0">
                <a:latin typeface="Microsoft Sans Serif"/>
                <a:cs typeface="Microsoft Sans Serif"/>
              </a:rPr>
              <a:t>a</a:t>
            </a:r>
            <a:r>
              <a:rPr sz="1200" spc="-90" dirty="0">
                <a:latin typeface="Microsoft Sans Serif"/>
                <a:cs typeface="Microsoft Sans Serif"/>
              </a:rPr>
              <a:t>v</a:t>
            </a:r>
            <a:r>
              <a:rPr sz="1200" spc="-85" dirty="0">
                <a:latin typeface="Microsoft Sans Serif"/>
                <a:cs typeface="Microsoft Sans Serif"/>
              </a:rPr>
              <a:t>a</a:t>
            </a:r>
            <a:r>
              <a:rPr sz="1200" spc="-50" dirty="0">
                <a:latin typeface="Microsoft Sans Serif"/>
                <a:cs typeface="Microsoft Sans Serif"/>
              </a:rPr>
              <a:t>n</a:t>
            </a:r>
            <a:r>
              <a:rPr sz="1200" spc="-130" dirty="0">
                <a:latin typeface="Microsoft Sans Serif"/>
                <a:cs typeface="Microsoft Sans Serif"/>
              </a:rPr>
              <a:t>z</a:t>
            </a:r>
            <a:r>
              <a:rPr sz="1200" spc="-95" dirty="0">
                <a:latin typeface="Microsoft Sans Serif"/>
                <a:cs typeface="Microsoft Sans Serif"/>
              </a:rPr>
              <a:t>a</a:t>
            </a:r>
            <a:r>
              <a:rPr sz="1200" spc="45" dirty="0">
                <a:latin typeface="Microsoft Sans Serif"/>
                <a:cs typeface="Microsoft Sans Serif"/>
              </a:rPr>
              <a:t>t</a:t>
            </a:r>
            <a:r>
              <a:rPr sz="1200" spc="-110" dirty="0">
                <a:latin typeface="Microsoft Sans Serif"/>
                <a:cs typeface="Microsoft Sans Serif"/>
              </a:rPr>
              <a:t>a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66182" y="2763520"/>
            <a:ext cx="1143000" cy="71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99"/>
              </a:lnSpc>
              <a:spcBef>
                <a:spcPts val="100"/>
              </a:spcBef>
            </a:pPr>
            <a:r>
              <a:rPr sz="1200" spc="-185" dirty="0">
                <a:latin typeface="Microsoft Sans Serif"/>
                <a:cs typeface="Microsoft Sans Serif"/>
              </a:rPr>
              <a:t>P</a:t>
            </a:r>
            <a:r>
              <a:rPr sz="1200" spc="-25" dirty="0">
                <a:latin typeface="Microsoft Sans Serif"/>
                <a:cs typeface="Microsoft Sans Serif"/>
              </a:rPr>
              <a:t>r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r>
              <a:rPr sz="1200" spc="10" dirty="0">
                <a:latin typeface="Microsoft Sans Serif"/>
                <a:cs typeface="Microsoft Sans Serif"/>
              </a:rPr>
              <a:t>j</a:t>
            </a:r>
            <a:r>
              <a:rPr sz="1200" spc="-145" dirty="0">
                <a:latin typeface="Microsoft Sans Serif"/>
                <a:cs typeface="Microsoft Sans Serif"/>
              </a:rPr>
              <a:t>e</a:t>
            </a:r>
            <a:r>
              <a:rPr sz="1200" spc="-125" dirty="0">
                <a:latin typeface="Microsoft Sans Serif"/>
                <a:cs typeface="Microsoft Sans Serif"/>
              </a:rPr>
              <a:t>c</a:t>
            </a:r>
            <a:r>
              <a:rPr sz="1200" spc="45" dirty="0">
                <a:latin typeface="Microsoft Sans Serif"/>
                <a:cs typeface="Microsoft Sans Serif"/>
              </a:rPr>
              <a:t>t</a:t>
            </a:r>
            <a:r>
              <a:rPr sz="1200" spc="-80" dirty="0">
                <a:latin typeface="Microsoft Sans Serif"/>
                <a:cs typeface="Microsoft Sans Serif"/>
              </a:rPr>
              <a:t> </a:t>
            </a:r>
            <a:r>
              <a:rPr sz="1200" spc="-60" dirty="0">
                <a:latin typeface="Microsoft Sans Serif"/>
                <a:cs typeface="Microsoft Sans Serif"/>
              </a:rPr>
              <a:t>w</a:t>
            </a:r>
            <a:r>
              <a:rPr sz="1200" spc="-100" dirty="0">
                <a:latin typeface="Microsoft Sans Serif"/>
                <a:cs typeface="Microsoft Sans Serif"/>
              </a:rPr>
              <a:t>o</a:t>
            </a:r>
            <a:r>
              <a:rPr sz="1200" spc="-25" dirty="0">
                <a:latin typeface="Microsoft Sans Serif"/>
                <a:cs typeface="Microsoft Sans Serif"/>
              </a:rPr>
              <a:t>r</a:t>
            </a:r>
            <a:r>
              <a:rPr sz="1200" spc="-70" dirty="0">
                <a:latin typeface="Microsoft Sans Serif"/>
                <a:cs typeface="Microsoft Sans Serif"/>
              </a:rPr>
              <a:t>k  </a:t>
            </a:r>
            <a:r>
              <a:rPr sz="1200" spc="-150" dirty="0">
                <a:latin typeface="Microsoft Sans Serif"/>
                <a:cs typeface="Microsoft Sans Serif"/>
              </a:rPr>
              <a:t>D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95" dirty="0">
                <a:latin typeface="Microsoft Sans Serif"/>
                <a:cs typeface="Microsoft Sans Serif"/>
              </a:rPr>
              <a:t>d</a:t>
            </a:r>
            <a:r>
              <a:rPr sz="1200" spc="-100" dirty="0">
                <a:latin typeface="Microsoft Sans Serif"/>
                <a:cs typeface="Microsoft Sans Serif"/>
              </a:rPr>
              <a:t>a</a:t>
            </a:r>
            <a:r>
              <a:rPr sz="1200" spc="45" dirty="0">
                <a:latin typeface="Microsoft Sans Serif"/>
                <a:cs typeface="Microsoft Sans Serif"/>
              </a:rPr>
              <a:t>tt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125" dirty="0">
                <a:latin typeface="Microsoft Sans Serif"/>
                <a:cs typeface="Microsoft Sans Serif"/>
              </a:rPr>
              <a:t>c</a:t>
            </a:r>
            <a:r>
              <a:rPr sz="1200" spc="-114" dirty="0">
                <a:latin typeface="Microsoft Sans Serif"/>
                <a:cs typeface="Microsoft Sans Serif"/>
              </a:rPr>
              <a:t>a</a:t>
            </a:r>
            <a:r>
              <a:rPr sz="1200" spc="-65" dirty="0">
                <a:latin typeface="Microsoft Sans Serif"/>
                <a:cs typeface="Microsoft Sans Serif"/>
              </a:rPr>
              <a:t> </a:t>
            </a:r>
            <a:r>
              <a:rPr sz="1200" spc="-95" dirty="0">
                <a:latin typeface="Microsoft Sans Serif"/>
                <a:cs typeface="Microsoft Sans Serif"/>
              </a:rPr>
              <a:t>b</a:t>
            </a:r>
            <a:r>
              <a:rPr sz="1200" spc="-100" dirty="0">
                <a:latin typeface="Microsoft Sans Serif"/>
                <a:cs typeface="Microsoft Sans Serif"/>
              </a:rPr>
              <a:t>a</a:t>
            </a:r>
            <a:r>
              <a:rPr sz="1200" spc="-95" dirty="0">
                <a:latin typeface="Microsoft Sans Serif"/>
                <a:cs typeface="Microsoft Sans Serif"/>
              </a:rPr>
              <a:t>se  </a:t>
            </a:r>
            <a:r>
              <a:rPr sz="1200" spc="-150" dirty="0">
                <a:latin typeface="Microsoft Sans Serif"/>
                <a:cs typeface="Microsoft Sans Serif"/>
              </a:rPr>
              <a:t>D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95" dirty="0">
                <a:latin typeface="Microsoft Sans Serif"/>
                <a:cs typeface="Microsoft Sans Serif"/>
              </a:rPr>
              <a:t>d</a:t>
            </a:r>
            <a:r>
              <a:rPr sz="1200" spc="-100" dirty="0">
                <a:latin typeface="Microsoft Sans Serif"/>
                <a:cs typeface="Microsoft Sans Serif"/>
              </a:rPr>
              <a:t>a</a:t>
            </a:r>
            <a:r>
              <a:rPr sz="1200" spc="45" dirty="0">
                <a:latin typeface="Microsoft Sans Serif"/>
                <a:cs typeface="Microsoft Sans Serif"/>
              </a:rPr>
              <a:t>tt</a:t>
            </a:r>
            <a:r>
              <a:rPr sz="1200" spc="10" dirty="0">
                <a:latin typeface="Microsoft Sans Serif"/>
                <a:cs typeface="Microsoft Sans Serif"/>
              </a:rPr>
              <a:t>i</a:t>
            </a:r>
            <a:r>
              <a:rPr sz="1200" spc="-125" dirty="0">
                <a:latin typeface="Microsoft Sans Serif"/>
                <a:cs typeface="Microsoft Sans Serif"/>
              </a:rPr>
              <a:t>c</a:t>
            </a:r>
            <a:r>
              <a:rPr sz="1200" spc="-114" dirty="0">
                <a:latin typeface="Microsoft Sans Serif"/>
                <a:cs typeface="Microsoft Sans Serif"/>
              </a:rPr>
              <a:t>a</a:t>
            </a:r>
            <a:r>
              <a:rPr sz="1200" spc="-65" dirty="0">
                <a:latin typeface="Microsoft Sans Serif"/>
                <a:cs typeface="Microsoft Sans Serif"/>
              </a:rPr>
              <a:t> </a:t>
            </a:r>
            <a:r>
              <a:rPr sz="1200" spc="-100" dirty="0">
                <a:latin typeface="Microsoft Sans Serif"/>
                <a:cs typeface="Microsoft Sans Serif"/>
              </a:rPr>
              <a:t>a</a:t>
            </a:r>
            <a:r>
              <a:rPr sz="1200" spc="-90" dirty="0">
                <a:latin typeface="Microsoft Sans Serif"/>
                <a:cs typeface="Microsoft Sans Serif"/>
              </a:rPr>
              <a:t>v</a:t>
            </a:r>
            <a:r>
              <a:rPr sz="1200" spc="-80" dirty="0">
                <a:latin typeface="Microsoft Sans Serif"/>
                <a:cs typeface="Microsoft Sans Serif"/>
              </a:rPr>
              <a:t>a</a:t>
            </a:r>
            <a:r>
              <a:rPr sz="1200" spc="-50" dirty="0">
                <a:latin typeface="Microsoft Sans Serif"/>
                <a:cs typeface="Microsoft Sans Serif"/>
              </a:rPr>
              <a:t>n</a:t>
            </a:r>
            <a:r>
              <a:rPr sz="1200" spc="-130" dirty="0">
                <a:latin typeface="Microsoft Sans Serif"/>
                <a:cs typeface="Microsoft Sans Serif"/>
              </a:rPr>
              <a:t>z</a:t>
            </a:r>
            <a:r>
              <a:rPr sz="1200" spc="-100" dirty="0">
                <a:latin typeface="Microsoft Sans Serif"/>
                <a:cs typeface="Microsoft Sans Serif"/>
              </a:rPr>
              <a:t>a</a:t>
            </a:r>
            <a:r>
              <a:rPr sz="1200" spc="45" dirty="0">
                <a:latin typeface="Microsoft Sans Serif"/>
                <a:cs typeface="Microsoft Sans Serif"/>
              </a:rPr>
              <a:t>t</a:t>
            </a:r>
            <a:r>
              <a:rPr sz="1200" spc="-114" dirty="0">
                <a:latin typeface="Microsoft Sans Serif"/>
                <a:cs typeface="Microsoft Sans Serif"/>
              </a:rPr>
              <a:t>a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49936" y="1914144"/>
            <a:ext cx="8711565" cy="317500"/>
          </a:xfrm>
          <a:custGeom>
            <a:avLst/>
            <a:gdLst/>
            <a:ahLst/>
            <a:cxnLst/>
            <a:rect l="l" t="t" r="r" b="b"/>
            <a:pathLst>
              <a:path w="8711565" h="317500">
                <a:moveTo>
                  <a:pt x="8711184" y="0"/>
                </a:moveTo>
                <a:lnTo>
                  <a:pt x="52832" y="0"/>
                </a:lnTo>
                <a:lnTo>
                  <a:pt x="32270" y="4147"/>
                </a:lnTo>
                <a:lnTo>
                  <a:pt x="15476" y="15462"/>
                </a:lnTo>
                <a:lnTo>
                  <a:pt x="4152" y="32254"/>
                </a:lnTo>
                <a:lnTo>
                  <a:pt x="0" y="52831"/>
                </a:lnTo>
                <a:lnTo>
                  <a:pt x="0" y="316992"/>
                </a:lnTo>
                <a:lnTo>
                  <a:pt x="8658352" y="316992"/>
                </a:lnTo>
                <a:lnTo>
                  <a:pt x="8678929" y="312844"/>
                </a:lnTo>
                <a:lnTo>
                  <a:pt x="8695721" y="301529"/>
                </a:lnTo>
                <a:lnTo>
                  <a:pt x="8707036" y="284737"/>
                </a:lnTo>
                <a:lnTo>
                  <a:pt x="8711184" y="264160"/>
                </a:lnTo>
                <a:lnTo>
                  <a:pt x="8711184" y="0"/>
                </a:lnTo>
                <a:close/>
              </a:path>
            </a:pathLst>
          </a:custGeom>
          <a:solidFill>
            <a:srgbClr val="E204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310890" y="1944369"/>
            <a:ext cx="2962275" cy="6604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 b="1" spc="-2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spc="-18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b="1" spc="-27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-235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1400" b="1" spc="-229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9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400" b="1" spc="-25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spc="-15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-14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-18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spc="-15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spc="-2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-15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b="1" spc="-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-160" dirty="0">
                <a:solidFill>
                  <a:srgbClr val="FFFFFF"/>
                </a:solidFill>
                <a:latin typeface="Arial"/>
                <a:cs typeface="Arial"/>
              </a:rPr>
              <a:t>TT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-29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b="1" spc="-2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Arial"/>
              <a:cs typeface="Arial"/>
            </a:endParaRPr>
          </a:p>
          <a:p>
            <a:pPr marL="151130">
              <a:lnSpc>
                <a:spcPct val="100000"/>
              </a:lnSpc>
              <a:tabLst>
                <a:tab pos="2178685" algn="l"/>
              </a:tabLst>
            </a:pPr>
            <a:r>
              <a:rPr sz="1350" b="1" spc="-220" dirty="0">
                <a:solidFill>
                  <a:srgbClr val="FFFFFF"/>
                </a:solidFill>
                <a:latin typeface="Arial"/>
                <a:cs typeface="Arial"/>
              </a:rPr>
              <a:t>BASE	</a:t>
            </a:r>
            <a:r>
              <a:rPr sz="1350" b="1" spc="-185" dirty="0">
                <a:solidFill>
                  <a:srgbClr val="FFFFFF"/>
                </a:solidFill>
                <a:latin typeface="Arial"/>
                <a:cs typeface="Arial"/>
              </a:rPr>
              <a:t>AVANZATO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542032" y="2712751"/>
            <a:ext cx="2603500" cy="805180"/>
            <a:chOff x="2542032" y="2712751"/>
            <a:chExt cx="2603500" cy="805180"/>
          </a:xfrm>
        </p:grpSpPr>
        <p:sp>
          <p:nvSpPr>
            <p:cNvPr id="19" name="object 19"/>
            <p:cNvSpPr/>
            <p:nvPr/>
          </p:nvSpPr>
          <p:spPr>
            <a:xfrm>
              <a:off x="2542032" y="2712757"/>
              <a:ext cx="329565" cy="524510"/>
            </a:xfrm>
            <a:custGeom>
              <a:avLst/>
              <a:gdLst/>
              <a:ahLst/>
              <a:cxnLst/>
              <a:rect l="l" t="t" r="r" b="b"/>
              <a:pathLst>
                <a:path w="329564" h="524510">
                  <a:moveTo>
                    <a:pt x="329184" y="293458"/>
                  </a:moveTo>
                  <a:lnTo>
                    <a:pt x="308368" y="279107"/>
                  </a:lnTo>
                  <a:lnTo>
                    <a:pt x="285242" y="274320"/>
                  </a:lnTo>
                  <a:lnTo>
                    <a:pt x="262102" y="279107"/>
                  </a:lnTo>
                  <a:lnTo>
                    <a:pt x="241300" y="293458"/>
                  </a:lnTo>
                  <a:lnTo>
                    <a:pt x="115697" y="434428"/>
                  </a:lnTo>
                  <a:lnTo>
                    <a:pt x="92100" y="407797"/>
                  </a:lnTo>
                  <a:lnTo>
                    <a:pt x="81432" y="396354"/>
                  </a:lnTo>
                  <a:lnTo>
                    <a:pt x="71374" y="387057"/>
                  </a:lnTo>
                  <a:lnTo>
                    <a:pt x="56807" y="378942"/>
                  </a:lnTo>
                  <a:lnTo>
                    <a:pt x="37350" y="374865"/>
                  </a:lnTo>
                  <a:lnTo>
                    <a:pt x="17056" y="378993"/>
                  </a:lnTo>
                  <a:lnTo>
                    <a:pt x="0" y="395439"/>
                  </a:lnTo>
                  <a:lnTo>
                    <a:pt x="22174" y="423164"/>
                  </a:lnTo>
                  <a:lnTo>
                    <a:pt x="53936" y="459790"/>
                  </a:lnTo>
                  <a:lnTo>
                    <a:pt x="87642" y="496443"/>
                  </a:lnTo>
                  <a:lnTo>
                    <a:pt x="115697" y="524217"/>
                  </a:lnTo>
                  <a:lnTo>
                    <a:pt x="329184" y="293458"/>
                  </a:lnTo>
                  <a:close/>
                </a:path>
                <a:path w="329564" h="524510">
                  <a:moveTo>
                    <a:pt x="329184" y="18757"/>
                  </a:moveTo>
                  <a:lnTo>
                    <a:pt x="308368" y="4686"/>
                  </a:lnTo>
                  <a:lnTo>
                    <a:pt x="285242" y="0"/>
                  </a:lnTo>
                  <a:lnTo>
                    <a:pt x="262102" y="4686"/>
                  </a:lnTo>
                  <a:lnTo>
                    <a:pt x="241300" y="18757"/>
                  </a:lnTo>
                  <a:lnTo>
                    <a:pt x="115697" y="156298"/>
                  </a:lnTo>
                  <a:lnTo>
                    <a:pt x="92100" y="130225"/>
                  </a:lnTo>
                  <a:lnTo>
                    <a:pt x="81432" y="119037"/>
                  </a:lnTo>
                  <a:lnTo>
                    <a:pt x="71374" y="109943"/>
                  </a:lnTo>
                  <a:lnTo>
                    <a:pt x="56807" y="102019"/>
                  </a:lnTo>
                  <a:lnTo>
                    <a:pt x="37350" y="98069"/>
                  </a:lnTo>
                  <a:lnTo>
                    <a:pt x="17056" y="102133"/>
                  </a:lnTo>
                  <a:lnTo>
                    <a:pt x="0" y="118198"/>
                  </a:lnTo>
                  <a:lnTo>
                    <a:pt x="22174" y="145237"/>
                  </a:lnTo>
                  <a:lnTo>
                    <a:pt x="53936" y="180962"/>
                  </a:lnTo>
                  <a:lnTo>
                    <a:pt x="87642" y="216700"/>
                  </a:lnTo>
                  <a:lnTo>
                    <a:pt x="115697" y="243801"/>
                  </a:lnTo>
                  <a:lnTo>
                    <a:pt x="329184" y="18757"/>
                  </a:lnTo>
                  <a:close/>
                </a:path>
              </a:pathLst>
            </a:custGeom>
            <a:solidFill>
              <a:srgbClr val="E100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42032" y="3267455"/>
              <a:ext cx="329565" cy="250190"/>
            </a:xfrm>
            <a:custGeom>
              <a:avLst/>
              <a:gdLst/>
              <a:ahLst/>
              <a:cxnLst/>
              <a:rect l="l" t="t" r="r" b="b"/>
              <a:pathLst>
                <a:path w="329564" h="250189">
                  <a:moveTo>
                    <a:pt x="68961" y="0"/>
                  </a:moveTo>
                  <a:lnTo>
                    <a:pt x="15620" y="889"/>
                  </a:lnTo>
                  <a:lnTo>
                    <a:pt x="117601" y="114300"/>
                  </a:lnTo>
                  <a:lnTo>
                    <a:pt x="0" y="247777"/>
                  </a:lnTo>
                  <a:lnTo>
                    <a:pt x="94106" y="247777"/>
                  </a:lnTo>
                  <a:lnTo>
                    <a:pt x="164592" y="161036"/>
                  </a:lnTo>
                  <a:lnTo>
                    <a:pt x="180288" y="178758"/>
                  </a:lnTo>
                  <a:lnTo>
                    <a:pt x="211633" y="214203"/>
                  </a:lnTo>
                  <a:lnTo>
                    <a:pt x="242597" y="237452"/>
                  </a:lnTo>
                  <a:lnTo>
                    <a:pt x="290068" y="249936"/>
                  </a:lnTo>
                  <a:lnTo>
                    <a:pt x="329184" y="247777"/>
                  </a:lnTo>
                  <a:lnTo>
                    <a:pt x="211581" y="121031"/>
                  </a:lnTo>
                  <a:lnTo>
                    <a:pt x="321310" y="889"/>
                  </a:lnTo>
                  <a:lnTo>
                    <a:pt x="235076" y="889"/>
                  </a:lnTo>
                  <a:lnTo>
                    <a:pt x="164592" y="74295"/>
                  </a:lnTo>
                  <a:lnTo>
                    <a:pt x="145176" y="52562"/>
                  </a:lnTo>
                  <a:lnTo>
                    <a:pt x="136142" y="43023"/>
                  </a:lnTo>
                  <a:lnTo>
                    <a:pt x="114359" y="20895"/>
                  </a:lnTo>
                  <a:lnTo>
                    <a:pt x="103028" y="11176"/>
                  </a:lnTo>
                  <a:lnTo>
                    <a:pt x="88792" y="3933"/>
                  </a:lnTo>
                  <a:lnTo>
                    <a:pt x="68961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15840" y="2737141"/>
              <a:ext cx="329565" cy="780415"/>
            </a:xfrm>
            <a:custGeom>
              <a:avLst/>
              <a:gdLst/>
              <a:ahLst/>
              <a:cxnLst/>
              <a:rect l="l" t="t" r="r" b="b"/>
              <a:pathLst>
                <a:path w="329564" h="780414">
                  <a:moveTo>
                    <a:pt x="329184" y="549490"/>
                  </a:moveTo>
                  <a:lnTo>
                    <a:pt x="308368" y="535139"/>
                  </a:lnTo>
                  <a:lnTo>
                    <a:pt x="285242" y="530352"/>
                  </a:lnTo>
                  <a:lnTo>
                    <a:pt x="262102" y="535139"/>
                  </a:lnTo>
                  <a:lnTo>
                    <a:pt x="241300" y="549490"/>
                  </a:lnTo>
                  <a:lnTo>
                    <a:pt x="115697" y="690460"/>
                  </a:lnTo>
                  <a:lnTo>
                    <a:pt x="92100" y="663829"/>
                  </a:lnTo>
                  <a:lnTo>
                    <a:pt x="81432" y="652386"/>
                  </a:lnTo>
                  <a:lnTo>
                    <a:pt x="71374" y="643089"/>
                  </a:lnTo>
                  <a:lnTo>
                    <a:pt x="56807" y="634974"/>
                  </a:lnTo>
                  <a:lnTo>
                    <a:pt x="37350" y="630897"/>
                  </a:lnTo>
                  <a:lnTo>
                    <a:pt x="17056" y="635025"/>
                  </a:lnTo>
                  <a:lnTo>
                    <a:pt x="0" y="651471"/>
                  </a:lnTo>
                  <a:lnTo>
                    <a:pt x="22174" y="679196"/>
                  </a:lnTo>
                  <a:lnTo>
                    <a:pt x="53936" y="715822"/>
                  </a:lnTo>
                  <a:lnTo>
                    <a:pt x="87642" y="752475"/>
                  </a:lnTo>
                  <a:lnTo>
                    <a:pt x="115697" y="780249"/>
                  </a:lnTo>
                  <a:lnTo>
                    <a:pt x="329184" y="549490"/>
                  </a:lnTo>
                  <a:close/>
                </a:path>
                <a:path w="329564" h="780414">
                  <a:moveTo>
                    <a:pt x="329184" y="293458"/>
                  </a:moveTo>
                  <a:lnTo>
                    <a:pt x="308368" y="279107"/>
                  </a:lnTo>
                  <a:lnTo>
                    <a:pt x="285242" y="274320"/>
                  </a:lnTo>
                  <a:lnTo>
                    <a:pt x="262102" y="279107"/>
                  </a:lnTo>
                  <a:lnTo>
                    <a:pt x="241300" y="293458"/>
                  </a:lnTo>
                  <a:lnTo>
                    <a:pt x="115697" y="434428"/>
                  </a:lnTo>
                  <a:lnTo>
                    <a:pt x="92100" y="407797"/>
                  </a:lnTo>
                  <a:lnTo>
                    <a:pt x="81432" y="396354"/>
                  </a:lnTo>
                  <a:lnTo>
                    <a:pt x="71374" y="387057"/>
                  </a:lnTo>
                  <a:lnTo>
                    <a:pt x="56807" y="378942"/>
                  </a:lnTo>
                  <a:lnTo>
                    <a:pt x="37350" y="374865"/>
                  </a:lnTo>
                  <a:lnTo>
                    <a:pt x="17056" y="378993"/>
                  </a:lnTo>
                  <a:lnTo>
                    <a:pt x="0" y="395439"/>
                  </a:lnTo>
                  <a:lnTo>
                    <a:pt x="22174" y="423164"/>
                  </a:lnTo>
                  <a:lnTo>
                    <a:pt x="53936" y="459790"/>
                  </a:lnTo>
                  <a:lnTo>
                    <a:pt x="87642" y="496443"/>
                  </a:lnTo>
                  <a:lnTo>
                    <a:pt x="115697" y="524217"/>
                  </a:lnTo>
                  <a:lnTo>
                    <a:pt x="329184" y="293458"/>
                  </a:lnTo>
                  <a:close/>
                </a:path>
                <a:path w="329564" h="780414">
                  <a:moveTo>
                    <a:pt x="329184" y="18757"/>
                  </a:moveTo>
                  <a:lnTo>
                    <a:pt x="308368" y="4686"/>
                  </a:lnTo>
                  <a:lnTo>
                    <a:pt x="285242" y="0"/>
                  </a:lnTo>
                  <a:lnTo>
                    <a:pt x="262102" y="4686"/>
                  </a:lnTo>
                  <a:lnTo>
                    <a:pt x="241300" y="18757"/>
                  </a:lnTo>
                  <a:lnTo>
                    <a:pt x="115697" y="156298"/>
                  </a:lnTo>
                  <a:lnTo>
                    <a:pt x="92100" y="130225"/>
                  </a:lnTo>
                  <a:lnTo>
                    <a:pt x="81432" y="119037"/>
                  </a:lnTo>
                  <a:lnTo>
                    <a:pt x="71374" y="109943"/>
                  </a:lnTo>
                  <a:lnTo>
                    <a:pt x="56807" y="102019"/>
                  </a:lnTo>
                  <a:lnTo>
                    <a:pt x="37350" y="98069"/>
                  </a:lnTo>
                  <a:lnTo>
                    <a:pt x="17056" y="102133"/>
                  </a:lnTo>
                  <a:lnTo>
                    <a:pt x="0" y="118198"/>
                  </a:lnTo>
                  <a:lnTo>
                    <a:pt x="22174" y="145237"/>
                  </a:lnTo>
                  <a:lnTo>
                    <a:pt x="53936" y="180962"/>
                  </a:lnTo>
                  <a:lnTo>
                    <a:pt x="87642" y="216700"/>
                  </a:lnTo>
                  <a:lnTo>
                    <a:pt x="115697" y="243801"/>
                  </a:lnTo>
                  <a:lnTo>
                    <a:pt x="329184" y="18757"/>
                  </a:lnTo>
                  <a:close/>
                </a:path>
              </a:pathLst>
            </a:custGeom>
            <a:solidFill>
              <a:srgbClr val="E100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2587751" y="3575303"/>
            <a:ext cx="2127885" cy="506095"/>
          </a:xfrm>
          <a:custGeom>
            <a:avLst/>
            <a:gdLst/>
            <a:ahLst/>
            <a:cxnLst/>
            <a:rect l="l" t="t" r="r" b="b"/>
            <a:pathLst>
              <a:path w="2127885" h="506095">
                <a:moveTo>
                  <a:pt x="41275" y="0"/>
                </a:moveTo>
                <a:lnTo>
                  <a:pt x="2127504" y="0"/>
                </a:lnTo>
                <a:lnTo>
                  <a:pt x="2127504" y="464731"/>
                </a:lnTo>
                <a:lnTo>
                  <a:pt x="2124269" y="480780"/>
                </a:lnTo>
                <a:lnTo>
                  <a:pt x="2115439" y="493888"/>
                </a:lnTo>
                <a:lnTo>
                  <a:pt x="2102322" y="502726"/>
                </a:lnTo>
                <a:lnTo>
                  <a:pt x="2086228" y="505968"/>
                </a:lnTo>
                <a:lnTo>
                  <a:pt x="0" y="505968"/>
                </a:lnTo>
                <a:lnTo>
                  <a:pt x="0" y="41275"/>
                </a:lnTo>
                <a:lnTo>
                  <a:pt x="3234" y="25181"/>
                </a:lnTo>
                <a:lnTo>
                  <a:pt x="12064" y="12065"/>
                </a:lnTo>
                <a:lnTo>
                  <a:pt x="25181" y="3234"/>
                </a:lnTo>
                <a:lnTo>
                  <a:pt x="41275" y="0"/>
                </a:lnTo>
                <a:close/>
              </a:path>
            </a:pathLst>
          </a:custGeom>
          <a:ln w="19050">
            <a:solidFill>
              <a:srgbClr val="66666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471798" y="3613861"/>
            <a:ext cx="34988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20" dirty="0">
                <a:latin typeface="Arial"/>
                <a:cs typeface="Arial"/>
              </a:rPr>
              <a:t>4</a:t>
            </a:r>
            <a:r>
              <a:rPr sz="1400" b="1" spc="-30" dirty="0">
                <a:latin typeface="Arial"/>
                <a:cs typeface="Arial"/>
              </a:rPr>
              <a:t>5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spc="-125" dirty="0">
                <a:latin typeface="Arial"/>
                <a:cs typeface="Arial"/>
              </a:rPr>
              <a:t>h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587751" y="4160520"/>
            <a:ext cx="2127885" cy="506095"/>
          </a:xfrm>
          <a:custGeom>
            <a:avLst/>
            <a:gdLst/>
            <a:ahLst/>
            <a:cxnLst/>
            <a:rect l="l" t="t" r="r" b="b"/>
            <a:pathLst>
              <a:path w="2127885" h="506095">
                <a:moveTo>
                  <a:pt x="41275" y="0"/>
                </a:moveTo>
                <a:lnTo>
                  <a:pt x="2127504" y="0"/>
                </a:lnTo>
                <a:lnTo>
                  <a:pt x="2127504" y="464731"/>
                </a:lnTo>
                <a:lnTo>
                  <a:pt x="2124269" y="480780"/>
                </a:lnTo>
                <a:lnTo>
                  <a:pt x="2115439" y="493888"/>
                </a:lnTo>
                <a:lnTo>
                  <a:pt x="2102322" y="502726"/>
                </a:lnTo>
                <a:lnTo>
                  <a:pt x="2086228" y="505967"/>
                </a:lnTo>
                <a:lnTo>
                  <a:pt x="0" y="505967"/>
                </a:lnTo>
                <a:lnTo>
                  <a:pt x="0" y="41236"/>
                </a:lnTo>
                <a:lnTo>
                  <a:pt x="3234" y="25187"/>
                </a:lnTo>
                <a:lnTo>
                  <a:pt x="12064" y="12079"/>
                </a:lnTo>
                <a:lnTo>
                  <a:pt x="25181" y="3241"/>
                </a:lnTo>
                <a:lnTo>
                  <a:pt x="41275" y="0"/>
                </a:lnTo>
                <a:close/>
              </a:path>
            </a:pathLst>
          </a:custGeom>
          <a:ln w="19050">
            <a:solidFill>
              <a:srgbClr val="66666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471798" y="4200855"/>
            <a:ext cx="34988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20" dirty="0">
                <a:latin typeface="Arial"/>
                <a:cs typeface="Arial"/>
              </a:rPr>
              <a:t>4</a:t>
            </a:r>
            <a:r>
              <a:rPr sz="1400" b="1" spc="-30" dirty="0">
                <a:latin typeface="Arial"/>
                <a:cs typeface="Arial"/>
              </a:rPr>
              <a:t>5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spc="-125" dirty="0">
                <a:latin typeface="Arial"/>
                <a:cs typeface="Arial"/>
              </a:rPr>
              <a:t>h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818888" y="3575303"/>
            <a:ext cx="2121535" cy="506095"/>
          </a:xfrm>
          <a:custGeom>
            <a:avLst/>
            <a:gdLst/>
            <a:ahLst/>
            <a:cxnLst/>
            <a:rect l="l" t="t" r="r" b="b"/>
            <a:pathLst>
              <a:path w="2121534" h="506095">
                <a:moveTo>
                  <a:pt x="41275" y="0"/>
                </a:moveTo>
                <a:lnTo>
                  <a:pt x="2121408" y="0"/>
                </a:lnTo>
                <a:lnTo>
                  <a:pt x="2121408" y="464731"/>
                </a:lnTo>
                <a:lnTo>
                  <a:pt x="2118173" y="480780"/>
                </a:lnTo>
                <a:lnTo>
                  <a:pt x="2109342" y="493888"/>
                </a:lnTo>
                <a:lnTo>
                  <a:pt x="2096226" y="502726"/>
                </a:lnTo>
                <a:lnTo>
                  <a:pt x="2080133" y="505968"/>
                </a:lnTo>
                <a:lnTo>
                  <a:pt x="0" y="505968"/>
                </a:lnTo>
                <a:lnTo>
                  <a:pt x="0" y="41275"/>
                </a:lnTo>
                <a:lnTo>
                  <a:pt x="3234" y="25181"/>
                </a:lnTo>
                <a:lnTo>
                  <a:pt x="12064" y="12065"/>
                </a:lnTo>
                <a:lnTo>
                  <a:pt x="25181" y="3234"/>
                </a:lnTo>
                <a:lnTo>
                  <a:pt x="41275" y="0"/>
                </a:lnTo>
                <a:close/>
              </a:path>
            </a:pathLst>
          </a:custGeom>
          <a:ln w="19050">
            <a:solidFill>
              <a:srgbClr val="66666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700521" y="3613861"/>
            <a:ext cx="34988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20" dirty="0">
                <a:latin typeface="Arial"/>
                <a:cs typeface="Arial"/>
              </a:rPr>
              <a:t>6</a:t>
            </a:r>
            <a:r>
              <a:rPr sz="1400" b="1" spc="-30" dirty="0">
                <a:latin typeface="Arial"/>
                <a:cs typeface="Arial"/>
              </a:rPr>
              <a:t>0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spc="-125" dirty="0">
                <a:latin typeface="Arial"/>
                <a:cs typeface="Arial"/>
              </a:rPr>
              <a:t>h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818888" y="4166615"/>
            <a:ext cx="2121535" cy="506095"/>
          </a:xfrm>
          <a:custGeom>
            <a:avLst/>
            <a:gdLst/>
            <a:ahLst/>
            <a:cxnLst/>
            <a:rect l="l" t="t" r="r" b="b"/>
            <a:pathLst>
              <a:path w="2121534" h="506095">
                <a:moveTo>
                  <a:pt x="41275" y="0"/>
                </a:moveTo>
                <a:lnTo>
                  <a:pt x="2121408" y="0"/>
                </a:lnTo>
                <a:lnTo>
                  <a:pt x="2121408" y="464731"/>
                </a:lnTo>
                <a:lnTo>
                  <a:pt x="2118173" y="480780"/>
                </a:lnTo>
                <a:lnTo>
                  <a:pt x="2109342" y="493888"/>
                </a:lnTo>
                <a:lnTo>
                  <a:pt x="2096226" y="502726"/>
                </a:lnTo>
                <a:lnTo>
                  <a:pt x="2080133" y="505968"/>
                </a:lnTo>
                <a:lnTo>
                  <a:pt x="0" y="505968"/>
                </a:lnTo>
                <a:lnTo>
                  <a:pt x="0" y="41236"/>
                </a:lnTo>
                <a:lnTo>
                  <a:pt x="3234" y="25187"/>
                </a:lnTo>
                <a:lnTo>
                  <a:pt x="12064" y="12079"/>
                </a:lnTo>
                <a:lnTo>
                  <a:pt x="25181" y="3241"/>
                </a:lnTo>
                <a:lnTo>
                  <a:pt x="41275" y="0"/>
                </a:lnTo>
                <a:close/>
              </a:path>
            </a:pathLst>
          </a:custGeom>
          <a:ln w="19050">
            <a:solidFill>
              <a:srgbClr val="66666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700521" y="4207865"/>
            <a:ext cx="34988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20" dirty="0">
                <a:latin typeface="Arial"/>
                <a:cs typeface="Arial"/>
              </a:rPr>
              <a:t>6</a:t>
            </a:r>
            <a:r>
              <a:rPr sz="1400" b="1" spc="-30" dirty="0">
                <a:latin typeface="Arial"/>
                <a:cs typeface="Arial"/>
              </a:rPr>
              <a:t>0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spc="-125" dirty="0">
                <a:latin typeface="Arial"/>
                <a:cs typeface="Arial"/>
              </a:rPr>
              <a:t>h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369" y="4829962"/>
            <a:ext cx="9017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5" dirty="0">
                <a:solidFill>
                  <a:srgbClr val="666666"/>
                </a:solidFill>
                <a:latin typeface="Arial"/>
                <a:cs typeface="Arial"/>
              </a:rPr>
              <a:t>8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10895" y="799909"/>
            <a:ext cx="8569960" cy="741045"/>
            <a:chOff x="310895" y="799909"/>
            <a:chExt cx="8569960" cy="741045"/>
          </a:xfrm>
        </p:grpSpPr>
        <p:sp>
          <p:nvSpPr>
            <p:cNvPr id="4" name="object 4"/>
            <p:cNvSpPr/>
            <p:nvPr/>
          </p:nvSpPr>
          <p:spPr>
            <a:xfrm>
              <a:off x="798576" y="804671"/>
              <a:ext cx="8077200" cy="731520"/>
            </a:xfrm>
            <a:custGeom>
              <a:avLst/>
              <a:gdLst/>
              <a:ahLst/>
              <a:cxnLst/>
              <a:rect l="l" t="t" r="r" b="b"/>
              <a:pathLst>
                <a:path w="8077200" h="731519">
                  <a:moveTo>
                    <a:pt x="0" y="731520"/>
                  </a:moveTo>
                  <a:lnTo>
                    <a:pt x="8077200" y="731520"/>
                  </a:lnTo>
                  <a:lnTo>
                    <a:pt x="8077200" y="0"/>
                  </a:lnTo>
                  <a:lnTo>
                    <a:pt x="0" y="0"/>
                  </a:lnTo>
                  <a:lnTo>
                    <a:pt x="0" y="731520"/>
                  </a:lnTo>
                  <a:close/>
                </a:path>
              </a:pathLst>
            </a:custGeom>
            <a:ln w="9525">
              <a:solidFill>
                <a:srgbClr val="E100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0895" y="822959"/>
              <a:ext cx="683260" cy="683260"/>
            </a:xfrm>
            <a:custGeom>
              <a:avLst/>
              <a:gdLst/>
              <a:ahLst/>
              <a:cxnLst/>
              <a:rect l="l" t="t" r="r" b="b"/>
              <a:pathLst>
                <a:path w="683260" h="683260">
                  <a:moveTo>
                    <a:pt x="341376" y="0"/>
                  </a:moveTo>
                  <a:lnTo>
                    <a:pt x="295054" y="3115"/>
                  </a:lnTo>
                  <a:lnTo>
                    <a:pt x="250626" y="12190"/>
                  </a:lnTo>
                  <a:lnTo>
                    <a:pt x="208499" y="26818"/>
                  </a:lnTo>
                  <a:lnTo>
                    <a:pt x="169079" y="46594"/>
                  </a:lnTo>
                  <a:lnTo>
                    <a:pt x="132773" y="71112"/>
                  </a:lnTo>
                  <a:lnTo>
                    <a:pt x="99988" y="99964"/>
                  </a:lnTo>
                  <a:lnTo>
                    <a:pt x="71131" y="132746"/>
                  </a:lnTo>
                  <a:lnTo>
                    <a:pt x="46608" y="169051"/>
                  </a:lnTo>
                  <a:lnTo>
                    <a:pt x="26827" y="208472"/>
                  </a:lnTo>
                  <a:lnTo>
                    <a:pt x="12194" y="250604"/>
                  </a:lnTo>
                  <a:lnTo>
                    <a:pt x="3116" y="295041"/>
                  </a:lnTo>
                  <a:lnTo>
                    <a:pt x="0" y="341375"/>
                  </a:lnTo>
                  <a:lnTo>
                    <a:pt x="3116" y="387710"/>
                  </a:lnTo>
                  <a:lnTo>
                    <a:pt x="12194" y="432147"/>
                  </a:lnTo>
                  <a:lnTo>
                    <a:pt x="26827" y="474279"/>
                  </a:lnTo>
                  <a:lnTo>
                    <a:pt x="46608" y="513700"/>
                  </a:lnTo>
                  <a:lnTo>
                    <a:pt x="71131" y="550005"/>
                  </a:lnTo>
                  <a:lnTo>
                    <a:pt x="99988" y="582787"/>
                  </a:lnTo>
                  <a:lnTo>
                    <a:pt x="132773" y="611639"/>
                  </a:lnTo>
                  <a:lnTo>
                    <a:pt x="169079" y="636157"/>
                  </a:lnTo>
                  <a:lnTo>
                    <a:pt x="208499" y="655933"/>
                  </a:lnTo>
                  <a:lnTo>
                    <a:pt x="250626" y="670561"/>
                  </a:lnTo>
                  <a:lnTo>
                    <a:pt x="295054" y="679636"/>
                  </a:lnTo>
                  <a:lnTo>
                    <a:pt x="341376" y="682751"/>
                  </a:lnTo>
                  <a:lnTo>
                    <a:pt x="387697" y="679636"/>
                  </a:lnTo>
                  <a:lnTo>
                    <a:pt x="432125" y="670561"/>
                  </a:lnTo>
                  <a:lnTo>
                    <a:pt x="474252" y="655933"/>
                  </a:lnTo>
                  <a:lnTo>
                    <a:pt x="513672" y="636157"/>
                  </a:lnTo>
                  <a:lnTo>
                    <a:pt x="549978" y="611639"/>
                  </a:lnTo>
                  <a:lnTo>
                    <a:pt x="582763" y="582787"/>
                  </a:lnTo>
                  <a:lnTo>
                    <a:pt x="611620" y="550005"/>
                  </a:lnTo>
                  <a:lnTo>
                    <a:pt x="636142" y="513700"/>
                  </a:lnTo>
                  <a:lnTo>
                    <a:pt x="655924" y="474279"/>
                  </a:lnTo>
                  <a:lnTo>
                    <a:pt x="670557" y="432147"/>
                  </a:lnTo>
                  <a:lnTo>
                    <a:pt x="679635" y="387710"/>
                  </a:lnTo>
                  <a:lnTo>
                    <a:pt x="682751" y="341375"/>
                  </a:lnTo>
                  <a:lnTo>
                    <a:pt x="679635" y="295041"/>
                  </a:lnTo>
                  <a:lnTo>
                    <a:pt x="670557" y="250604"/>
                  </a:lnTo>
                  <a:lnTo>
                    <a:pt x="655924" y="208472"/>
                  </a:lnTo>
                  <a:lnTo>
                    <a:pt x="636142" y="169051"/>
                  </a:lnTo>
                  <a:lnTo>
                    <a:pt x="611620" y="132746"/>
                  </a:lnTo>
                  <a:lnTo>
                    <a:pt x="582763" y="99964"/>
                  </a:lnTo>
                  <a:lnTo>
                    <a:pt x="549978" y="71112"/>
                  </a:lnTo>
                  <a:lnTo>
                    <a:pt x="513672" y="46594"/>
                  </a:lnTo>
                  <a:lnTo>
                    <a:pt x="474252" y="26818"/>
                  </a:lnTo>
                  <a:lnTo>
                    <a:pt x="432125" y="12190"/>
                  </a:lnTo>
                  <a:lnTo>
                    <a:pt x="387697" y="3115"/>
                  </a:lnTo>
                  <a:lnTo>
                    <a:pt x="341376" y="0"/>
                  </a:lnTo>
                  <a:close/>
                </a:path>
              </a:pathLst>
            </a:custGeom>
            <a:solidFill>
              <a:srgbClr val="E100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0623" y="950975"/>
              <a:ext cx="469392" cy="469391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298704" y="1592389"/>
            <a:ext cx="8582025" cy="771525"/>
            <a:chOff x="298704" y="1592389"/>
            <a:chExt cx="8582025" cy="771525"/>
          </a:xfrm>
        </p:grpSpPr>
        <p:sp>
          <p:nvSpPr>
            <p:cNvPr id="8" name="object 8"/>
            <p:cNvSpPr/>
            <p:nvPr/>
          </p:nvSpPr>
          <p:spPr>
            <a:xfrm>
              <a:off x="792480" y="1597151"/>
              <a:ext cx="8083550" cy="762000"/>
            </a:xfrm>
            <a:custGeom>
              <a:avLst/>
              <a:gdLst/>
              <a:ahLst/>
              <a:cxnLst/>
              <a:rect l="l" t="t" r="r" b="b"/>
              <a:pathLst>
                <a:path w="8083550" h="762000">
                  <a:moveTo>
                    <a:pt x="0" y="762000"/>
                  </a:moveTo>
                  <a:lnTo>
                    <a:pt x="8083296" y="762000"/>
                  </a:lnTo>
                  <a:lnTo>
                    <a:pt x="8083296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9525">
              <a:solidFill>
                <a:srgbClr val="E100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8704" y="1621535"/>
              <a:ext cx="683260" cy="683260"/>
            </a:xfrm>
            <a:custGeom>
              <a:avLst/>
              <a:gdLst/>
              <a:ahLst/>
              <a:cxnLst/>
              <a:rect l="l" t="t" r="r" b="b"/>
              <a:pathLst>
                <a:path w="683260" h="683260">
                  <a:moveTo>
                    <a:pt x="341376" y="0"/>
                  </a:moveTo>
                  <a:lnTo>
                    <a:pt x="295054" y="3115"/>
                  </a:lnTo>
                  <a:lnTo>
                    <a:pt x="250626" y="12190"/>
                  </a:lnTo>
                  <a:lnTo>
                    <a:pt x="208499" y="26818"/>
                  </a:lnTo>
                  <a:lnTo>
                    <a:pt x="169079" y="46594"/>
                  </a:lnTo>
                  <a:lnTo>
                    <a:pt x="132773" y="71112"/>
                  </a:lnTo>
                  <a:lnTo>
                    <a:pt x="99988" y="99964"/>
                  </a:lnTo>
                  <a:lnTo>
                    <a:pt x="71131" y="132746"/>
                  </a:lnTo>
                  <a:lnTo>
                    <a:pt x="46608" y="169051"/>
                  </a:lnTo>
                  <a:lnTo>
                    <a:pt x="26827" y="208472"/>
                  </a:lnTo>
                  <a:lnTo>
                    <a:pt x="12194" y="250604"/>
                  </a:lnTo>
                  <a:lnTo>
                    <a:pt x="3116" y="295041"/>
                  </a:lnTo>
                  <a:lnTo>
                    <a:pt x="0" y="341375"/>
                  </a:lnTo>
                  <a:lnTo>
                    <a:pt x="3116" y="387710"/>
                  </a:lnTo>
                  <a:lnTo>
                    <a:pt x="12194" y="432147"/>
                  </a:lnTo>
                  <a:lnTo>
                    <a:pt x="26827" y="474279"/>
                  </a:lnTo>
                  <a:lnTo>
                    <a:pt x="46608" y="513700"/>
                  </a:lnTo>
                  <a:lnTo>
                    <a:pt x="71131" y="550005"/>
                  </a:lnTo>
                  <a:lnTo>
                    <a:pt x="99988" y="582787"/>
                  </a:lnTo>
                  <a:lnTo>
                    <a:pt x="132773" y="611639"/>
                  </a:lnTo>
                  <a:lnTo>
                    <a:pt x="169079" y="636157"/>
                  </a:lnTo>
                  <a:lnTo>
                    <a:pt x="208499" y="655933"/>
                  </a:lnTo>
                  <a:lnTo>
                    <a:pt x="250626" y="670561"/>
                  </a:lnTo>
                  <a:lnTo>
                    <a:pt x="295054" y="679636"/>
                  </a:lnTo>
                  <a:lnTo>
                    <a:pt x="341376" y="682751"/>
                  </a:lnTo>
                  <a:lnTo>
                    <a:pt x="387697" y="679636"/>
                  </a:lnTo>
                  <a:lnTo>
                    <a:pt x="432125" y="670561"/>
                  </a:lnTo>
                  <a:lnTo>
                    <a:pt x="474252" y="655933"/>
                  </a:lnTo>
                  <a:lnTo>
                    <a:pt x="513672" y="636157"/>
                  </a:lnTo>
                  <a:lnTo>
                    <a:pt x="549978" y="611639"/>
                  </a:lnTo>
                  <a:lnTo>
                    <a:pt x="582763" y="582787"/>
                  </a:lnTo>
                  <a:lnTo>
                    <a:pt x="611620" y="550005"/>
                  </a:lnTo>
                  <a:lnTo>
                    <a:pt x="636143" y="513700"/>
                  </a:lnTo>
                  <a:lnTo>
                    <a:pt x="655924" y="474279"/>
                  </a:lnTo>
                  <a:lnTo>
                    <a:pt x="670557" y="432147"/>
                  </a:lnTo>
                  <a:lnTo>
                    <a:pt x="679635" y="387710"/>
                  </a:lnTo>
                  <a:lnTo>
                    <a:pt x="682752" y="341375"/>
                  </a:lnTo>
                  <a:lnTo>
                    <a:pt x="679635" y="295041"/>
                  </a:lnTo>
                  <a:lnTo>
                    <a:pt x="670557" y="250604"/>
                  </a:lnTo>
                  <a:lnTo>
                    <a:pt x="655924" y="208472"/>
                  </a:lnTo>
                  <a:lnTo>
                    <a:pt x="636143" y="169051"/>
                  </a:lnTo>
                  <a:lnTo>
                    <a:pt x="611620" y="132746"/>
                  </a:lnTo>
                  <a:lnTo>
                    <a:pt x="582763" y="99964"/>
                  </a:lnTo>
                  <a:lnTo>
                    <a:pt x="549978" y="71112"/>
                  </a:lnTo>
                  <a:lnTo>
                    <a:pt x="513672" y="46594"/>
                  </a:lnTo>
                  <a:lnTo>
                    <a:pt x="474252" y="26818"/>
                  </a:lnTo>
                  <a:lnTo>
                    <a:pt x="432125" y="12190"/>
                  </a:lnTo>
                  <a:lnTo>
                    <a:pt x="387697" y="3115"/>
                  </a:lnTo>
                  <a:lnTo>
                    <a:pt x="341376" y="0"/>
                  </a:lnTo>
                  <a:close/>
                </a:path>
              </a:pathLst>
            </a:custGeom>
            <a:solidFill>
              <a:srgbClr val="E100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144" y="1700783"/>
              <a:ext cx="481584" cy="481583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310895" y="2415349"/>
            <a:ext cx="8569960" cy="777875"/>
            <a:chOff x="310895" y="2415349"/>
            <a:chExt cx="8569960" cy="777875"/>
          </a:xfrm>
        </p:grpSpPr>
        <p:sp>
          <p:nvSpPr>
            <p:cNvPr id="12" name="object 12"/>
            <p:cNvSpPr/>
            <p:nvPr/>
          </p:nvSpPr>
          <p:spPr>
            <a:xfrm>
              <a:off x="792479" y="2420111"/>
              <a:ext cx="8083550" cy="768350"/>
            </a:xfrm>
            <a:custGeom>
              <a:avLst/>
              <a:gdLst/>
              <a:ahLst/>
              <a:cxnLst/>
              <a:rect l="l" t="t" r="r" b="b"/>
              <a:pathLst>
                <a:path w="8083550" h="768350">
                  <a:moveTo>
                    <a:pt x="0" y="8636"/>
                  </a:moveTo>
                  <a:lnTo>
                    <a:pt x="0" y="3810"/>
                  </a:lnTo>
                  <a:lnTo>
                    <a:pt x="3860" y="0"/>
                  </a:lnTo>
                  <a:lnTo>
                    <a:pt x="8623" y="0"/>
                  </a:lnTo>
                  <a:lnTo>
                    <a:pt x="8074660" y="0"/>
                  </a:lnTo>
                  <a:lnTo>
                    <a:pt x="8079486" y="0"/>
                  </a:lnTo>
                  <a:lnTo>
                    <a:pt x="8083296" y="3810"/>
                  </a:lnTo>
                  <a:lnTo>
                    <a:pt x="8083296" y="8636"/>
                  </a:lnTo>
                  <a:lnTo>
                    <a:pt x="8083296" y="759460"/>
                  </a:lnTo>
                  <a:lnTo>
                    <a:pt x="8083296" y="764286"/>
                  </a:lnTo>
                  <a:lnTo>
                    <a:pt x="8079486" y="768095"/>
                  </a:lnTo>
                  <a:lnTo>
                    <a:pt x="8074660" y="768095"/>
                  </a:lnTo>
                  <a:lnTo>
                    <a:pt x="8623" y="768095"/>
                  </a:lnTo>
                  <a:lnTo>
                    <a:pt x="3860" y="768095"/>
                  </a:lnTo>
                  <a:lnTo>
                    <a:pt x="0" y="764286"/>
                  </a:lnTo>
                  <a:lnTo>
                    <a:pt x="0" y="759460"/>
                  </a:lnTo>
                  <a:lnTo>
                    <a:pt x="0" y="8636"/>
                  </a:lnTo>
                  <a:close/>
                </a:path>
              </a:pathLst>
            </a:custGeom>
            <a:ln w="9525">
              <a:solidFill>
                <a:srgbClr val="E100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0895" y="2456687"/>
              <a:ext cx="683260" cy="683260"/>
            </a:xfrm>
            <a:custGeom>
              <a:avLst/>
              <a:gdLst/>
              <a:ahLst/>
              <a:cxnLst/>
              <a:rect l="l" t="t" r="r" b="b"/>
              <a:pathLst>
                <a:path w="683260" h="683260">
                  <a:moveTo>
                    <a:pt x="341376" y="0"/>
                  </a:moveTo>
                  <a:lnTo>
                    <a:pt x="295054" y="3115"/>
                  </a:lnTo>
                  <a:lnTo>
                    <a:pt x="250626" y="12190"/>
                  </a:lnTo>
                  <a:lnTo>
                    <a:pt x="208499" y="26818"/>
                  </a:lnTo>
                  <a:lnTo>
                    <a:pt x="169079" y="46594"/>
                  </a:lnTo>
                  <a:lnTo>
                    <a:pt x="132773" y="71112"/>
                  </a:lnTo>
                  <a:lnTo>
                    <a:pt x="99988" y="99964"/>
                  </a:lnTo>
                  <a:lnTo>
                    <a:pt x="71131" y="132746"/>
                  </a:lnTo>
                  <a:lnTo>
                    <a:pt x="46608" y="169051"/>
                  </a:lnTo>
                  <a:lnTo>
                    <a:pt x="26827" y="208472"/>
                  </a:lnTo>
                  <a:lnTo>
                    <a:pt x="12194" y="250604"/>
                  </a:lnTo>
                  <a:lnTo>
                    <a:pt x="3116" y="295041"/>
                  </a:lnTo>
                  <a:lnTo>
                    <a:pt x="0" y="341375"/>
                  </a:lnTo>
                  <a:lnTo>
                    <a:pt x="3116" y="387710"/>
                  </a:lnTo>
                  <a:lnTo>
                    <a:pt x="12194" y="432147"/>
                  </a:lnTo>
                  <a:lnTo>
                    <a:pt x="26827" y="474279"/>
                  </a:lnTo>
                  <a:lnTo>
                    <a:pt x="46608" y="513700"/>
                  </a:lnTo>
                  <a:lnTo>
                    <a:pt x="71131" y="550005"/>
                  </a:lnTo>
                  <a:lnTo>
                    <a:pt x="99988" y="582787"/>
                  </a:lnTo>
                  <a:lnTo>
                    <a:pt x="132773" y="611639"/>
                  </a:lnTo>
                  <a:lnTo>
                    <a:pt x="169079" y="636157"/>
                  </a:lnTo>
                  <a:lnTo>
                    <a:pt x="208499" y="655933"/>
                  </a:lnTo>
                  <a:lnTo>
                    <a:pt x="250626" y="670561"/>
                  </a:lnTo>
                  <a:lnTo>
                    <a:pt x="295054" y="679636"/>
                  </a:lnTo>
                  <a:lnTo>
                    <a:pt x="341376" y="682752"/>
                  </a:lnTo>
                  <a:lnTo>
                    <a:pt x="387697" y="679636"/>
                  </a:lnTo>
                  <a:lnTo>
                    <a:pt x="432125" y="670561"/>
                  </a:lnTo>
                  <a:lnTo>
                    <a:pt x="474252" y="655933"/>
                  </a:lnTo>
                  <a:lnTo>
                    <a:pt x="513672" y="636157"/>
                  </a:lnTo>
                  <a:lnTo>
                    <a:pt x="549978" y="611639"/>
                  </a:lnTo>
                  <a:lnTo>
                    <a:pt x="582763" y="582787"/>
                  </a:lnTo>
                  <a:lnTo>
                    <a:pt x="611620" y="550005"/>
                  </a:lnTo>
                  <a:lnTo>
                    <a:pt x="636142" y="513700"/>
                  </a:lnTo>
                  <a:lnTo>
                    <a:pt x="655924" y="474279"/>
                  </a:lnTo>
                  <a:lnTo>
                    <a:pt x="670557" y="432147"/>
                  </a:lnTo>
                  <a:lnTo>
                    <a:pt x="679635" y="387710"/>
                  </a:lnTo>
                  <a:lnTo>
                    <a:pt x="682751" y="341375"/>
                  </a:lnTo>
                  <a:lnTo>
                    <a:pt x="679635" y="295041"/>
                  </a:lnTo>
                  <a:lnTo>
                    <a:pt x="670557" y="250604"/>
                  </a:lnTo>
                  <a:lnTo>
                    <a:pt x="655924" y="208472"/>
                  </a:lnTo>
                  <a:lnTo>
                    <a:pt x="636142" y="169051"/>
                  </a:lnTo>
                  <a:lnTo>
                    <a:pt x="611620" y="132746"/>
                  </a:lnTo>
                  <a:lnTo>
                    <a:pt x="582763" y="99964"/>
                  </a:lnTo>
                  <a:lnTo>
                    <a:pt x="549978" y="71112"/>
                  </a:lnTo>
                  <a:lnTo>
                    <a:pt x="513672" y="46594"/>
                  </a:lnTo>
                  <a:lnTo>
                    <a:pt x="474252" y="26818"/>
                  </a:lnTo>
                  <a:lnTo>
                    <a:pt x="432125" y="12190"/>
                  </a:lnTo>
                  <a:lnTo>
                    <a:pt x="387697" y="3115"/>
                  </a:lnTo>
                  <a:lnTo>
                    <a:pt x="341376" y="0"/>
                  </a:lnTo>
                  <a:close/>
                </a:path>
              </a:pathLst>
            </a:custGeom>
            <a:solidFill>
              <a:srgbClr val="E100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6719" y="2554223"/>
              <a:ext cx="475487" cy="475488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298704" y="3262693"/>
            <a:ext cx="8582025" cy="771525"/>
            <a:chOff x="298704" y="3262693"/>
            <a:chExt cx="8582025" cy="771525"/>
          </a:xfrm>
        </p:grpSpPr>
        <p:sp>
          <p:nvSpPr>
            <p:cNvPr id="16" name="object 16"/>
            <p:cNvSpPr/>
            <p:nvPr/>
          </p:nvSpPr>
          <p:spPr>
            <a:xfrm>
              <a:off x="792480" y="3267455"/>
              <a:ext cx="8083550" cy="762000"/>
            </a:xfrm>
            <a:custGeom>
              <a:avLst/>
              <a:gdLst/>
              <a:ahLst/>
              <a:cxnLst/>
              <a:rect l="l" t="t" r="r" b="b"/>
              <a:pathLst>
                <a:path w="8083550" h="762000">
                  <a:moveTo>
                    <a:pt x="0" y="762000"/>
                  </a:moveTo>
                  <a:lnTo>
                    <a:pt x="8083296" y="762000"/>
                  </a:lnTo>
                  <a:lnTo>
                    <a:pt x="8083296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9525">
              <a:solidFill>
                <a:srgbClr val="E100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8704" y="3304031"/>
              <a:ext cx="683260" cy="683260"/>
            </a:xfrm>
            <a:custGeom>
              <a:avLst/>
              <a:gdLst/>
              <a:ahLst/>
              <a:cxnLst/>
              <a:rect l="l" t="t" r="r" b="b"/>
              <a:pathLst>
                <a:path w="683260" h="683260">
                  <a:moveTo>
                    <a:pt x="341376" y="0"/>
                  </a:moveTo>
                  <a:lnTo>
                    <a:pt x="295054" y="3115"/>
                  </a:lnTo>
                  <a:lnTo>
                    <a:pt x="250626" y="12190"/>
                  </a:lnTo>
                  <a:lnTo>
                    <a:pt x="208499" y="26818"/>
                  </a:lnTo>
                  <a:lnTo>
                    <a:pt x="169079" y="46594"/>
                  </a:lnTo>
                  <a:lnTo>
                    <a:pt x="132773" y="71112"/>
                  </a:lnTo>
                  <a:lnTo>
                    <a:pt x="99988" y="99964"/>
                  </a:lnTo>
                  <a:lnTo>
                    <a:pt x="71131" y="132746"/>
                  </a:lnTo>
                  <a:lnTo>
                    <a:pt x="46608" y="169051"/>
                  </a:lnTo>
                  <a:lnTo>
                    <a:pt x="26827" y="208472"/>
                  </a:lnTo>
                  <a:lnTo>
                    <a:pt x="12194" y="250604"/>
                  </a:lnTo>
                  <a:lnTo>
                    <a:pt x="3116" y="295041"/>
                  </a:lnTo>
                  <a:lnTo>
                    <a:pt x="0" y="341376"/>
                  </a:lnTo>
                  <a:lnTo>
                    <a:pt x="3116" y="387710"/>
                  </a:lnTo>
                  <a:lnTo>
                    <a:pt x="12194" y="432147"/>
                  </a:lnTo>
                  <a:lnTo>
                    <a:pt x="26827" y="474279"/>
                  </a:lnTo>
                  <a:lnTo>
                    <a:pt x="46608" y="513700"/>
                  </a:lnTo>
                  <a:lnTo>
                    <a:pt x="71131" y="550005"/>
                  </a:lnTo>
                  <a:lnTo>
                    <a:pt x="99988" y="582787"/>
                  </a:lnTo>
                  <a:lnTo>
                    <a:pt x="132773" y="611639"/>
                  </a:lnTo>
                  <a:lnTo>
                    <a:pt x="169079" y="636157"/>
                  </a:lnTo>
                  <a:lnTo>
                    <a:pt x="208499" y="655933"/>
                  </a:lnTo>
                  <a:lnTo>
                    <a:pt x="250626" y="670561"/>
                  </a:lnTo>
                  <a:lnTo>
                    <a:pt x="295054" y="679636"/>
                  </a:lnTo>
                  <a:lnTo>
                    <a:pt x="341376" y="682752"/>
                  </a:lnTo>
                  <a:lnTo>
                    <a:pt x="387697" y="679636"/>
                  </a:lnTo>
                  <a:lnTo>
                    <a:pt x="432125" y="670561"/>
                  </a:lnTo>
                  <a:lnTo>
                    <a:pt x="474252" y="655933"/>
                  </a:lnTo>
                  <a:lnTo>
                    <a:pt x="513672" y="636157"/>
                  </a:lnTo>
                  <a:lnTo>
                    <a:pt x="549978" y="611639"/>
                  </a:lnTo>
                  <a:lnTo>
                    <a:pt x="582763" y="582787"/>
                  </a:lnTo>
                  <a:lnTo>
                    <a:pt x="611620" y="550005"/>
                  </a:lnTo>
                  <a:lnTo>
                    <a:pt x="636143" y="513700"/>
                  </a:lnTo>
                  <a:lnTo>
                    <a:pt x="655924" y="474279"/>
                  </a:lnTo>
                  <a:lnTo>
                    <a:pt x="670557" y="432147"/>
                  </a:lnTo>
                  <a:lnTo>
                    <a:pt x="679635" y="387710"/>
                  </a:lnTo>
                  <a:lnTo>
                    <a:pt x="682752" y="341376"/>
                  </a:lnTo>
                  <a:lnTo>
                    <a:pt x="679635" y="295041"/>
                  </a:lnTo>
                  <a:lnTo>
                    <a:pt x="670557" y="250604"/>
                  </a:lnTo>
                  <a:lnTo>
                    <a:pt x="655924" y="208472"/>
                  </a:lnTo>
                  <a:lnTo>
                    <a:pt x="636143" y="169051"/>
                  </a:lnTo>
                  <a:lnTo>
                    <a:pt x="611620" y="132746"/>
                  </a:lnTo>
                  <a:lnTo>
                    <a:pt x="582763" y="99964"/>
                  </a:lnTo>
                  <a:lnTo>
                    <a:pt x="549978" y="71112"/>
                  </a:lnTo>
                  <a:lnTo>
                    <a:pt x="513672" y="46594"/>
                  </a:lnTo>
                  <a:lnTo>
                    <a:pt x="474252" y="26818"/>
                  </a:lnTo>
                  <a:lnTo>
                    <a:pt x="432125" y="12190"/>
                  </a:lnTo>
                  <a:lnTo>
                    <a:pt x="387697" y="3115"/>
                  </a:lnTo>
                  <a:lnTo>
                    <a:pt x="341376" y="0"/>
                  </a:lnTo>
                  <a:close/>
                </a:path>
              </a:pathLst>
            </a:custGeom>
            <a:solidFill>
              <a:srgbClr val="E100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1856" y="3358895"/>
              <a:ext cx="512063" cy="512063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286511" y="4085653"/>
            <a:ext cx="8576310" cy="777875"/>
            <a:chOff x="286511" y="4085653"/>
            <a:chExt cx="8576310" cy="777875"/>
          </a:xfrm>
        </p:grpSpPr>
        <p:sp>
          <p:nvSpPr>
            <p:cNvPr id="20" name="object 20"/>
            <p:cNvSpPr/>
            <p:nvPr/>
          </p:nvSpPr>
          <p:spPr>
            <a:xfrm>
              <a:off x="792479" y="4090415"/>
              <a:ext cx="8065134" cy="768350"/>
            </a:xfrm>
            <a:custGeom>
              <a:avLst/>
              <a:gdLst/>
              <a:ahLst/>
              <a:cxnLst/>
              <a:rect l="l" t="t" r="r" b="b"/>
              <a:pathLst>
                <a:path w="8065134" h="768350">
                  <a:moveTo>
                    <a:pt x="0" y="768095"/>
                  </a:moveTo>
                  <a:lnTo>
                    <a:pt x="8065008" y="768095"/>
                  </a:lnTo>
                  <a:lnTo>
                    <a:pt x="8065008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9525">
              <a:solidFill>
                <a:srgbClr val="E100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6511" y="4114799"/>
              <a:ext cx="683260" cy="683260"/>
            </a:xfrm>
            <a:custGeom>
              <a:avLst/>
              <a:gdLst/>
              <a:ahLst/>
              <a:cxnLst/>
              <a:rect l="l" t="t" r="r" b="b"/>
              <a:pathLst>
                <a:path w="683260" h="683260">
                  <a:moveTo>
                    <a:pt x="341376" y="0"/>
                  </a:moveTo>
                  <a:lnTo>
                    <a:pt x="295054" y="3116"/>
                  </a:lnTo>
                  <a:lnTo>
                    <a:pt x="250626" y="12194"/>
                  </a:lnTo>
                  <a:lnTo>
                    <a:pt x="208499" y="26827"/>
                  </a:lnTo>
                  <a:lnTo>
                    <a:pt x="169079" y="46609"/>
                  </a:lnTo>
                  <a:lnTo>
                    <a:pt x="132773" y="71131"/>
                  </a:lnTo>
                  <a:lnTo>
                    <a:pt x="99988" y="99988"/>
                  </a:lnTo>
                  <a:lnTo>
                    <a:pt x="71131" y="132773"/>
                  </a:lnTo>
                  <a:lnTo>
                    <a:pt x="46608" y="169079"/>
                  </a:lnTo>
                  <a:lnTo>
                    <a:pt x="26827" y="208499"/>
                  </a:lnTo>
                  <a:lnTo>
                    <a:pt x="12194" y="250626"/>
                  </a:lnTo>
                  <a:lnTo>
                    <a:pt x="3116" y="295054"/>
                  </a:lnTo>
                  <a:lnTo>
                    <a:pt x="0" y="341376"/>
                  </a:lnTo>
                  <a:lnTo>
                    <a:pt x="3116" y="387697"/>
                  </a:lnTo>
                  <a:lnTo>
                    <a:pt x="12194" y="432125"/>
                  </a:lnTo>
                  <a:lnTo>
                    <a:pt x="26827" y="474252"/>
                  </a:lnTo>
                  <a:lnTo>
                    <a:pt x="46608" y="513672"/>
                  </a:lnTo>
                  <a:lnTo>
                    <a:pt x="71131" y="549978"/>
                  </a:lnTo>
                  <a:lnTo>
                    <a:pt x="99988" y="582763"/>
                  </a:lnTo>
                  <a:lnTo>
                    <a:pt x="132773" y="611620"/>
                  </a:lnTo>
                  <a:lnTo>
                    <a:pt x="169079" y="636143"/>
                  </a:lnTo>
                  <a:lnTo>
                    <a:pt x="208499" y="655924"/>
                  </a:lnTo>
                  <a:lnTo>
                    <a:pt x="250626" y="670557"/>
                  </a:lnTo>
                  <a:lnTo>
                    <a:pt x="295054" y="679635"/>
                  </a:lnTo>
                  <a:lnTo>
                    <a:pt x="341376" y="682752"/>
                  </a:lnTo>
                  <a:lnTo>
                    <a:pt x="387697" y="679635"/>
                  </a:lnTo>
                  <a:lnTo>
                    <a:pt x="432125" y="670557"/>
                  </a:lnTo>
                  <a:lnTo>
                    <a:pt x="474252" y="655924"/>
                  </a:lnTo>
                  <a:lnTo>
                    <a:pt x="513672" y="636143"/>
                  </a:lnTo>
                  <a:lnTo>
                    <a:pt x="549978" y="611620"/>
                  </a:lnTo>
                  <a:lnTo>
                    <a:pt x="582763" y="582763"/>
                  </a:lnTo>
                  <a:lnTo>
                    <a:pt x="611620" y="549978"/>
                  </a:lnTo>
                  <a:lnTo>
                    <a:pt x="636142" y="513672"/>
                  </a:lnTo>
                  <a:lnTo>
                    <a:pt x="655924" y="474252"/>
                  </a:lnTo>
                  <a:lnTo>
                    <a:pt x="670557" y="432125"/>
                  </a:lnTo>
                  <a:lnTo>
                    <a:pt x="679635" y="387697"/>
                  </a:lnTo>
                  <a:lnTo>
                    <a:pt x="682751" y="341376"/>
                  </a:lnTo>
                  <a:lnTo>
                    <a:pt x="679635" y="295054"/>
                  </a:lnTo>
                  <a:lnTo>
                    <a:pt x="670557" y="250626"/>
                  </a:lnTo>
                  <a:lnTo>
                    <a:pt x="655924" y="208499"/>
                  </a:lnTo>
                  <a:lnTo>
                    <a:pt x="636143" y="169079"/>
                  </a:lnTo>
                  <a:lnTo>
                    <a:pt x="611620" y="132773"/>
                  </a:lnTo>
                  <a:lnTo>
                    <a:pt x="582763" y="99988"/>
                  </a:lnTo>
                  <a:lnTo>
                    <a:pt x="549978" y="71131"/>
                  </a:lnTo>
                  <a:lnTo>
                    <a:pt x="513672" y="46609"/>
                  </a:lnTo>
                  <a:lnTo>
                    <a:pt x="474252" y="26827"/>
                  </a:lnTo>
                  <a:lnTo>
                    <a:pt x="432125" y="12194"/>
                  </a:lnTo>
                  <a:lnTo>
                    <a:pt x="387697" y="3116"/>
                  </a:lnTo>
                  <a:lnTo>
                    <a:pt x="341376" y="0"/>
                  </a:lnTo>
                  <a:close/>
                </a:path>
              </a:pathLst>
            </a:custGeom>
            <a:solidFill>
              <a:srgbClr val="E100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26835" y="4280047"/>
              <a:ext cx="402590" cy="394970"/>
            </a:xfrm>
            <a:custGeom>
              <a:avLst/>
              <a:gdLst/>
              <a:ahLst/>
              <a:cxnLst/>
              <a:rect l="l" t="t" r="r" b="b"/>
              <a:pathLst>
                <a:path w="402590" h="394970">
                  <a:moveTo>
                    <a:pt x="221335" y="372110"/>
                  </a:moveTo>
                  <a:lnTo>
                    <a:pt x="197888" y="372110"/>
                  </a:lnTo>
                  <a:lnTo>
                    <a:pt x="217879" y="392430"/>
                  </a:lnTo>
                  <a:lnTo>
                    <a:pt x="226552" y="394970"/>
                  </a:lnTo>
                  <a:lnTo>
                    <a:pt x="243880" y="394970"/>
                  </a:lnTo>
                  <a:lnTo>
                    <a:pt x="251887" y="392430"/>
                  </a:lnTo>
                  <a:lnTo>
                    <a:pt x="257879" y="386080"/>
                  </a:lnTo>
                  <a:lnTo>
                    <a:pt x="264546" y="379730"/>
                  </a:lnTo>
                  <a:lnTo>
                    <a:pt x="229881" y="379730"/>
                  </a:lnTo>
                  <a:lnTo>
                    <a:pt x="223880" y="374650"/>
                  </a:lnTo>
                  <a:lnTo>
                    <a:pt x="221335" y="372110"/>
                  </a:lnTo>
                  <a:close/>
                </a:path>
                <a:path w="402590" h="394970">
                  <a:moveTo>
                    <a:pt x="135215" y="311150"/>
                  </a:moveTo>
                  <a:lnTo>
                    <a:pt x="117213" y="311150"/>
                  </a:lnTo>
                  <a:lnTo>
                    <a:pt x="116547" y="318770"/>
                  </a:lnTo>
                  <a:lnTo>
                    <a:pt x="118553" y="323850"/>
                  </a:lnTo>
                  <a:lnTo>
                    <a:pt x="138553" y="344170"/>
                  </a:lnTo>
                  <a:lnTo>
                    <a:pt x="143880" y="346710"/>
                  </a:lnTo>
                  <a:lnTo>
                    <a:pt x="151887" y="346710"/>
                  </a:lnTo>
                  <a:lnTo>
                    <a:pt x="151221" y="347980"/>
                  </a:lnTo>
                  <a:lnTo>
                    <a:pt x="151221" y="355600"/>
                  </a:lnTo>
                  <a:lnTo>
                    <a:pt x="153218" y="360680"/>
                  </a:lnTo>
                  <a:lnTo>
                    <a:pt x="171221" y="378460"/>
                  </a:lnTo>
                  <a:lnTo>
                    <a:pt x="175881" y="381000"/>
                  </a:lnTo>
                  <a:lnTo>
                    <a:pt x="186552" y="381000"/>
                  </a:lnTo>
                  <a:lnTo>
                    <a:pt x="191887" y="378460"/>
                  </a:lnTo>
                  <a:lnTo>
                    <a:pt x="195882" y="374650"/>
                  </a:lnTo>
                  <a:lnTo>
                    <a:pt x="197888" y="372110"/>
                  </a:lnTo>
                  <a:lnTo>
                    <a:pt x="221335" y="372110"/>
                  </a:lnTo>
                  <a:lnTo>
                    <a:pt x="213699" y="364490"/>
                  </a:lnTo>
                  <a:lnTo>
                    <a:pt x="180551" y="364490"/>
                  </a:lnTo>
                  <a:lnTo>
                    <a:pt x="179219" y="363220"/>
                  </a:lnTo>
                  <a:lnTo>
                    <a:pt x="167883" y="351790"/>
                  </a:lnTo>
                  <a:lnTo>
                    <a:pt x="167883" y="349250"/>
                  </a:lnTo>
                  <a:lnTo>
                    <a:pt x="169215" y="347980"/>
                  </a:lnTo>
                  <a:lnTo>
                    <a:pt x="186844" y="330200"/>
                  </a:lnTo>
                  <a:lnTo>
                    <a:pt x="147883" y="330200"/>
                  </a:lnTo>
                  <a:lnTo>
                    <a:pt x="146552" y="328930"/>
                  </a:lnTo>
                  <a:lnTo>
                    <a:pt x="135215" y="317500"/>
                  </a:lnTo>
                  <a:lnTo>
                    <a:pt x="133218" y="316230"/>
                  </a:lnTo>
                  <a:lnTo>
                    <a:pt x="133218" y="312420"/>
                  </a:lnTo>
                  <a:lnTo>
                    <a:pt x="135215" y="311150"/>
                  </a:lnTo>
                  <a:close/>
                </a:path>
                <a:path w="402590" h="394970">
                  <a:moveTo>
                    <a:pt x="256579" y="337820"/>
                  </a:moveTo>
                  <a:lnTo>
                    <a:pt x="231887" y="337820"/>
                  </a:lnTo>
                  <a:lnTo>
                    <a:pt x="245886" y="351790"/>
                  </a:lnTo>
                  <a:lnTo>
                    <a:pt x="249636" y="356870"/>
                  </a:lnTo>
                  <a:lnTo>
                    <a:pt x="250886" y="363220"/>
                  </a:lnTo>
                  <a:lnTo>
                    <a:pt x="249636" y="369570"/>
                  </a:lnTo>
                  <a:lnTo>
                    <a:pt x="245886" y="374650"/>
                  </a:lnTo>
                  <a:lnTo>
                    <a:pt x="239885" y="379730"/>
                  </a:lnTo>
                  <a:lnTo>
                    <a:pt x="264546" y="379730"/>
                  </a:lnTo>
                  <a:lnTo>
                    <a:pt x="267884" y="372110"/>
                  </a:lnTo>
                  <a:lnTo>
                    <a:pt x="267884" y="363220"/>
                  </a:lnTo>
                  <a:lnTo>
                    <a:pt x="278554" y="363220"/>
                  </a:lnTo>
                  <a:lnTo>
                    <a:pt x="286552" y="360680"/>
                  </a:lnTo>
                  <a:lnTo>
                    <a:pt x="291887" y="354330"/>
                  </a:lnTo>
                  <a:lnTo>
                    <a:pt x="292553" y="354330"/>
                  </a:lnTo>
                  <a:lnTo>
                    <a:pt x="296813" y="349250"/>
                  </a:lnTo>
                  <a:lnTo>
                    <a:pt x="297377" y="347980"/>
                  </a:lnTo>
                  <a:lnTo>
                    <a:pt x="266552" y="347980"/>
                  </a:lnTo>
                  <a:lnTo>
                    <a:pt x="256579" y="337820"/>
                  </a:lnTo>
                  <a:close/>
                </a:path>
                <a:path w="402590" h="394970">
                  <a:moveTo>
                    <a:pt x="229881" y="312420"/>
                  </a:moveTo>
                  <a:lnTo>
                    <a:pt x="206552" y="312420"/>
                  </a:lnTo>
                  <a:lnTo>
                    <a:pt x="218554" y="323850"/>
                  </a:lnTo>
                  <a:lnTo>
                    <a:pt x="218554" y="325120"/>
                  </a:lnTo>
                  <a:lnTo>
                    <a:pt x="219219" y="325120"/>
                  </a:lnTo>
                  <a:lnTo>
                    <a:pt x="219219" y="327660"/>
                  </a:lnTo>
                  <a:lnTo>
                    <a:pt x="218554" y="328930"/>
                  </a:lnTo>
                  <a:lnTo>
                    <a:pt x="183880" y="363220"/>
                  </a:lnTo>
                  <a:lnTo>
                    <a:pt x="182548" y="364490"/>
                  </a:lnTo>
                  <a:lnTo>
                    <a:pt x="213699" y="364490"/>
                  </a:lnTo>
                  <a:lnTo>
                    <a:pt x="209881" y="360680"/>
                  </a:lnTo>
                  <a:lnTo>
                    <a:pt x="229881" y="340360"/>
                  </a:lnTo>
                  <a:lnTo>
                    <a:pt x="231212" y="339090"/>
                  </a:lnTo>
                  <a:lnTo>
                    <a:pt x="231887" y="337820"/>
                  </a:lnTo>
                  <a:lnTo>
                    <a:pt x="256579" y="337820"/>
                  </a:lnTo>
                  <a:lnTo>
                    <a:pt x="237879" y="318770"/>
                  </a:lnTo>
                  <a:lnTo>
                    <a:pt x="233884" y="318770"/>
                  </a:lnTo>
                  <a:lnTo>
                    <a:pt x="233219" y="316230"/>
                  </a:lnTo>
                  <a:lnTo>
                    <a:pt x="231887" y="314960"/>
                  </a:lnTo>
                  <a:lnTo>
                    <a:pt x="229881" y="312420"/>
                  </a:lnTo>
                  <a:close/>
                </a:path>
                <a:path w="402590" h="394970">
                  <a:moveTo>
                    <a:pt x="242548" y="260350"/>
                  </a:moveTo>
                  <a:lnTo>
                    <a:pt x="237213" y="260350"/>
                  </a:lnTo>
                  <a:lnTo>
                    <a:pt x="233884" y="264160"/>
                  </a:lnTo>
                  <a:lnTo>
                    <a:pt x="233219" y="264160"/>
                  </a:lnTo>
                  <a:lnTo>
                    <a:pt x="231887" y="265430"/>
                  </a:lnTo>
                  <a:lnTo>
                    <a:pt x="230547" y="267970"/>
                  </a:lnTo>
                  <a:lnTo>
                    <a:pt x="230547" y="271780"/>
                  </a:lnTo>
                  <a:lnTo>
                    <a:pt x="231887" y="274320"/>
                  </a:lnTo>
                  <a:lnTo>
                    <a:pt x="285886" y="328930"/>
                  </a:lnTo>
                  <a:lnTo>
                    <a:pt x="285886" y="336550"/>
                  </a:lnTo>
                  <a:lnTo>
                    <a:pt x="280551" y="342900"/>
                  </a:lnTo>
                  <a:lnTo>
                    <a:pt x="279886" y="342900"/>
                  </a:lnTo>
                  <a:lnTo>
                    <a:pt x="275216" y="347980"/>
                  </a:lnTo>
                  <a:lnTo>
                    <a:pt x="297377" y="347980"/>
                  </a:lnTo>
                  <a:lnTo>
                    <a:pt x="299635" y="342900"/>
                  </a:lnTo>
                  <a:lnTo>
                    <a:pt x="301082" y="336550"/>
                  </a:lnTo>
                  <a:lnTo>
                    <a:pt x="301217" y="330200"/>
                  </a:lnTo>
                  <a:lnTo>
                    <a:pt x="309881" y="330200"/>
                  </a:lnTo>
                  <a:lnTo>
                    <a:pt x="317879" y="326390"/>
                  </a:lnTo>
                  <a:lnTo>
                    <a:pt x="330547" y="313690"/>
                  </a:lnTo>
                  <a:lnTo>
                    <a:pt x="331103" y="312420"/>
                  </a:lnTo>
                  <a:lnTo>
                    <a:pt x="301467" y="312420"/>
                  </a:lnTo>
                  <a:lnTo>
                    <a:pt x="295392" y="311150"/>
                  </a:lnTo>
                  <a:lnTo>
                    <a:pt x="289881" y="307340"/>
                  </a:lnTo>
                  <a:lnTo>
                    <a:pt x="242548" y="260350"/>
                  </a:lnTo>
                  <a:close/>
                </a:path>
                <a:path w="402590" h="394970">
                  <a:moveTo>
                    <a:pt x="196061" y="276860"/>
                  </a:moveTo>
                  <a:lnTo>
                    <a:pt x="172553" y="276860"/>
                  </a:lnTo>
                  <a:lnTo>
                    <a:pt x="185220" y="289560"/>
                  </a:lnTo>
                  <a:lnTo>
                    <a:pt x="187217" y="290830"/>
                  </a:lnTo>
                  <a:lnTo>
                    <a:pt x="187217" y="293370"/>
                  </a:lnTo>
                  <a:lnTo>
                    <a:pt x="150546" y="330200"/>
                  </a:lnTo>
                  <a:lnTo>
                    <a:pt x="186844" y="330200"/>
                  </a:lnTo>
                  <a:lnTo>
                    <a:pt x="203214" y="313690"/>
                  </a:lnTo>
                  <a:lnTo>
                    <a:pt x="204546" y="312420"/>
                  </a:lnTo>
                  <a:lnTo>
                    <a:pt x="229881" y="312420"/>
                  </a:lnTo>
                  <a:lnTo>
                    <a:pt x="219885" y="302260"/>
                  </a:lnTo>
                  <a:lnTo>
                    <a:pt x="215882" y="298450"/>
                  </a:lnTo>
                  <a:lnTo>
                    <a:pt x="211212" y="295910"/>
                  </a:lnTo>
                  <a:lnTo>
                    <a:pt x="203214" y="295910"/>
                  </a:lnTo>
                  <a:lnTo>
                    <a:pt x="203214" y="287020"/>
                  </a:lnTo>
                  <a:lnTo>
                    <a:pt x="201217" y="281940"/>
                  </a:lnTo>
                  <a:lnTo>
                    <a:pt x="196061" y="276860"/>
                  </a:lnTo>
                  <a:close/>
                </a:path>
                <a:path w="402590" h="394970">
                  <a:moveTo>
                    <a:pt x="122548" y="1270"/>
                  </a:moveTo>
                  <a:lnTo>
                    <a:pt x="76332" y="13970"/>
                  </a:lnTo>
                  <a:lnTo>
                    <a:pt x="23884" y="64770"/>
                  </a:lnTo>
                  <a:lnTo>
                    <a:pt x="1384" y="106680"/>
                  </a:lnTo>
                  <a:lnTo>
                    <a:pt x="0" y="124460"/>
                  </a:lnTo>
                  <a:lnTo>
                    <a:pt x="1384" y="139700"/>
                  </a:lnTo>
                  <a:lnTo>
                    <a:pt x="5884" y="154940"/>
                  </a:lnTo>
                  <a:lnTo>
                    <a:pt x="13384" y="168910"/>
                  </a:lnTo>
                  <a:lnTo>
                    <a:pt x="23884" y="181610"/>
                  </a:lnTo>
                  <a:lnTo>
                    <a:pt x="60550" y="219710"/>
                  </a:lnTo>
                  <a:lnTo>
                    <a:pt x="61217" y="219710"/>
                  </a:lnTo>
                  <a:lnTo>
                    <a:pt x="51883" y="227330"/>
                  </a:lnTo>
                  <a:lnTo>
                    <a:pt x="47884" y="231140"/>
                  </a:lnTo>
                  <a:lnTo>
                    <a:pt x="45884" y="237490"/>
                  </a:lnTo>
                  <a:lnTo>
                    <a:pt x="45884" y="248920"/>
                  </a:lnTo>
                  <a:lnTo>
                    <a:pt x="47884" y="254000"/>
                  </a:lnTo>
                  <a:lnTo>
                    <a:pt x="67217" y="273050"/>
                  </a:lnTo>
                  <a:lnTo>
                    <a:pt x="72550" y="275590"/>
                  </a:lnTo>
                  <a:lnTo>
                    <a:pt x="79884" y="275590"/>
                  </a:lnTo>
                  <a:lnTo>
                    <a:pt x="79884" y="276860"/>
                  </a:lnTo>
                  <a:lnTo>
                    <a:pt x="79217" y="278130"/>
                  </a:lnTo>
                  <a:lnTo>
                    <a:pt x="79217" y="285750"/>
                  </a:lnTo>
                  <a:lnTo>
                    <a:pt x="81217" y="290830"/>
                  </a:lnTo>
                  <a:lnTo>
                    <a:pt x="100550" y="309880"/>
                  </a:lnTo>
                  <a:lnTo>
                    <a:pt x="105886" y="312420"/>
                  </a:lnTo>
                  <a:lnTo>
                    <a:pt x="115215" y="312420"/>
                  </a:lnTo>
                  <a:lnTo>
                    <a:pt x="117213" y="311150"/>
                  </a:lnTo>
                  <a:lnTo>
                    <a:pt x="135215" y="311150"/>
                  </a:lnTo>
                  <a:lnTo>
                    <a:pt x="150293" y="295910"/>
                  </a:lnTo>
                  <a:lnTo>
                    <a:pt x="110546" y="295910"/>
                  </a:lnTo>
                  <a:lnTo>
                    <a:pt x="108549" y="294640"/>
                  </a:lnTo>
                  <a:lnTo>
                    <a:pt x="97221" y="283210"/>
                  </a:lnTo>
                  <a:lnTo>
                    <a:pt x="95881" y="281940"/>
                  </a:lnTo>
                  <a:lnTo>
                    <a:pt x="95881" y="279400"/>
                  </a:lnTo>
                  <a:lnTo>
                    <a:pt x="97221" y="278130"/>
                  </a:lnTo>
                  <a:lnTo>
                    <a:pt x="115792" y="259080"/>
                  </a:lnTo>
                  <a:lnTo>
                    <a:pt x="76550" y="259080"/>
                  </a:lnTo>
                  <a:lnTo>
                    <a:pt x="75217" y="256540"/>
                  </a:lnTo>
                  <a:lnTo>
                    <a:pt x="62550" y="243840"/>
                  </a:lnTo>
                  <a:lnTo>
                    <a:pt x="62550" y="241300"/>
                  </a:lnTo>
                  <a:lnTo>
                    <a:pt x="63884" y="240030"/>
                  </a:lnTo>
                  <a:lnTo>
                    <a:pt x="96547" y="207010"/>
                  </a:lnTo>
                  <a:lnTo>
                    <a:pt x="72550" y="207010"/>
                  </a:lnTo>
                  <a:lnTo>
                    <a:pt x="35884" y="170180"/>
                  </a:lnTo>
                  <a:lnTo>
                    <a:pt x="27520" y="160020"/>
                  </a:lnTo>
                  <a:lnTo>
                    <a:pt x="21468" y="148590"/>
                  </a:lnTo>
                  <a:lnTo>
                    <a:pt x="17790" y="135890"/>
                  </a:lnTo>
                  <a:lnTo>
                    <a:pt x="16675" y="124460"/>
                  </a:lnTo>
                  <a:lnTo>
                    <a:pt x="16799" y="120650"/>
                  </a:lnTo>
                  <a:lnTo>
                    <a:pt x="35884" y="76200"/>
                  </a:lnTo>
                  <a:lnTo>
                    <a:pt x="75217" y="36830"/>
                  </a:lnTo>
                  <a:lnTo>
                    <a:pt x="109342" y="19050"/>
                  </a:lnTo>
                  <a:lnTo>
                    <a:pt x="122548" y="17780"/>
                  </a:lnTo>
                  <a:lnTo>
                    <a:pt x="173379" y="17780"/>
                  </a:lnTo>
                  <a:lnTo>
                    <a:pt x="168677" y="13970"/>
                  </a:lnTo>
                  <a:lnTo>
                    <a:pt x="154386" y="6350"/>
                  </a:lnTo>
                  <a:lnTo>
                    <a:pt x="138843" y="2540"/>
                  </a:lnTo>
                  <a:lnTo>
                    <a:pt x="122548" y="1270"/>
                  </a:lnTo>
                  <a:close/>
                </a:path>
                <a:path w="402590" h="394970">
                  <a:moveTo>
                    <a:pt x="278554" y="228600"/>
                  </a:moveTo>
                  <a:lnTo>
                    <a:pt x="273219" y="228600"/>
                  </a:lnTo>
                  <a:lnTo>
                    <a:pt x="268549" y="233680"/>
                  </a:lnTo>
                  <a:lnTo>
                    <a:pt x="267218" y="234950"/>
                  </a:lnTo>
                  <a:lnTo>
                    <a:pt x="267218" y="240030"/>
                  </a:lnTo>
                  <a:lnTo>
                    <a:pt x="269881" y="243840"/>
                  </a:lnTo>
                  <a:lnTo>
                    <a:pt x="318545" y="292100"/>
                  </a:lnTo>
                  <a:lnTo>
                    <a:pt x="318545" y="302260"/>
                  </a:lnTo>
                  <a:lnTo>
                    <a:pt x="312553" y="307340"/>
                  </a:lnTo>
                  <a:lnTo>
                    <a:pt x="307417" y="311150"/>
                  </a:lnTo>
                  <a:lnTo>
                    <a:pt x="301467" y="312420"/>
                  </a:lnTo>
                  <a:lnTo>
                    <a:pt x="331103" y="312420"/>
                  </a:lnTo>
                  <a:lnTo>
                    <a:pt x="333885" y="306070"/>
                  </a:lnTo>
                  <a:lnTo>
                    <a:pt x="333885" y="295910"/>
                  </a:lnTo>
                  <a:lnTo>
                    <a:pt x="345212" y="295910"/>
                  </a:lnTo>
                  <a:lnTo>
                    <a:pt x="353219" y="293370"/>
                  </a:lnTo>
                  <a:lnTo>
                    <a:pt x="365887" y="280670"/>
                  </a:lnTo>
                  <a:lnTo>
                    <a:pt x="366362" y="279400"/>
                  </a:lnTo>
                  <a:lnTo>
                    <a:pt x="331879" y="279400"/>
                  </a:lnTo>
                  <a:lnTo>
                    <a:pt x="327884" y="278130"/>
                  </a:lnTo>
                  <a:lnTo>
                    <a:pt x="324546" y="274320"/>
                  </a:lnTo>
                  <a:lnTo>
                    <a:pt x="281883" y="231140"/>
                  </a:lnTo>
                  <a:lnTo>
                    <a:pt x="278554" y="228600"/>
                  </a:lnTo>
                  <a:close/>
                </a:path>
                <a:path w="402590" h="394970">
                  <a:moveTo>
                    <a:pt x="158304" y="242570"/>
                  </a:moveTo>
                  <a:lnTo>
                    <a:pt x="134550" y="242570"/>
                  </a:lnTo>
                  <a:lnTo>
                    <a:pt x="135215" y="243840"/>
                  </a:lnTo>
                  <a:lnTo>
                    <a:pt x="136547" y="243840"/>
                  </a:lnTo>
                  <a:lnTo>
                    <a:pt x="147883" y="255270"/>
                  </a:lnTo>
                  <a:lnTo>
                    <a:pt x="149215" y="257810"/>
                  </a:lnTo>
                  <a:lnTo>
                    <a:pt x="149215" y="260350"/>
                  </a:lnTo>
                  <a:lnTo>
                    <a:pt x="147883" y="261620"/>
                  </a:lnTo>
                  <a:lnTo>
                    <a:pt x="114550" y="294640"/>
                  </a:lnTo>
                  <a:lnTo>
                    <a:pt x="113218" y="295910"/>
                  </a:lnTo>
                  <a:lnTo>
                    <a:pt x="150293" y="295910"/>
                  </a:lnTo>
                  <a:lnTo>
                    <a:pt x="167883" y="278130"/>
                  </a:lnTo>
                  <a:lnTo>
                    <a:pt x="169215" y="278130"/>
                  </a:lnTo>
                  <a:lnTo>
                    <a:pt x="169881" y="276860"/>
                  </a:lnTo>
                  <a:lnTo>
                    <a:pt x="196061" y="276860"/>
                  </a:lnTo>
                  <a:lnTo>
                    <a:pt x="181882" y="262890"/>
                  </a:lnTo>
                  <a:lnTo>
                    <a:pt x="179215" y="261620"/>
                  </a:lnTo>
                  <a:lnTo>
                    <a:pt x="165220" y="261620"/>
                  </a:lnTo>
                  <a:lnTo>
                    <a:pt x="165886" y="255270"/>
                  </a:lnTo>
                  <a:lnTo>
                    <a:pt x="164554" y="248920"/>
                  </a:lnTo>
                  <a:lnTo>
                    <a:pt x="158304" y="242570"/>
                  </a:lnTo>
                  <a:close/>
                </a:path>
                <a:path w="402590" h="394970">
                  <a:moveTo>
                    <a:pt x="238384" y="120650"/>
                  </a:moveTo>
                  <a:lnTo>
                    <a:pt x="213219" y="120650"/>
                  </a:lnTo>
                  <a:lnTo>
                    <a:pt x="213219" y="124460"/>
                  </a:lnTo>
                  <a:lnTo>
                    <a:pt x="232553" y="138430"/>
                  </a:lnTo>
                  <a:lnTo>
                    <a:pt x="317214" y="214630"/>
                  </a:lnTo>
                  <a:lnTo>
                    <a:pt x="316548" y="215900"/>
                  </a:lnTo>
                  <a:lnTo>
                    <a:pt x="316548" y="220980"/>
                  </a:lnTo>
                  <a:lnTo>
                    <a:pt x="317214" y="222250"/>
                  </a:lnTo>
                  <a:lnTo>
                    <a:pt x="347218" y="252730"/>
                  </a:lnTo>
                  <a:lnTo>
                    <a:pt x="350968" y="257810"/>
                  </a:lnTo>
                  <a:lnTo>
                    <a:pt x="352218" y="264160"/>
                  </a:lnTo>
                  <a:lnTo>
                    <a:pt x="350968" y="270510"/>
                  </a:lnTo>
                  <a:lnTo>
                    <a:pt x="347218" y="275590"/>
                  </a:lnTo>
                  <a:lnTo>
                    <a:pt x="344546" y="278130"/>
                  </a:lnTo>
                  <a:lnTo>
                    <a:pt x="340552" y="279400"/>
                  </a:lnTo>
                  <a:lnTo>
                    <a:pt x="366362" y="279400"/>
                  </a:lnTo>
                  <a:lnTo>
                    <a:pt x="369216" y="271780"/>
                  </a:lnTo>
                  <a:lnTo>
                    <a:pt x="369216" y="255270"/>
                  </a:lnTo>
                  <a:lnTo>
                    <a:pt x="365887" y="247650"/>
                  </a:lnTo>
                  <a:lnTo>
                    <a:pt x="359220" y="241300"/>
                  </a:lnTo>
                  <a:lnTo>
                    <a:pt x="345212" y="226060"/>
                  </a:lnTo>
                  <a:lnTo>
                    <a:pt x="360908" y="210820"/>
                  </a:lnTo>
                  <a:lnTo>
                    <a:pt x="337214" y="210820"/>
                  </a:lnTo>
                  <a:lnTo>
                    <a:pt x="259220" y="139700"/>
                  </a:lnTo>
                  <a:lnTo>
                    <a:pt x="280468" y="133350"/>
                  </a:lnTo>
                  <a:lnTo>
                    <a:pt x="296435" y="124460"/>
                  </a:lnTo>
                  <a:lnTo>
                    <a:pt x="248601" y="124460"/>
                  </a:lnTo>
                  <a:lnTo>
                    <a:pt x="241217" y="123190"/>
                  </a:lnTo>
                  <a:lnTo>
                    <a:pt x="238384" y="120650"/>
                  </a:lnTo>
                  <a:close/>
                </a:path>
                <a:path w="402590" h="394970">
                  <a:moveTo>
                    <a:pt x="176547" y="260350"/>
                  </a:moveTo>
                  <a:lnTo>
                    <a:pt x="167217" y="260350"/>
                  </a:lnTo>
                  <a:lnTo>
                    <a:pt x="165220" y="261620"/>
                  </a:lnTo>
                  <a:lnTo>
                    <a:pt x="179215" y="261620"/>
                  </a:lnTo>
                  <a:lnTo>
                    <a:pt x="176547" y="260350"/>
                  </a:lnTo>
                  <a:close/>
                </a:path>
                <a:path w="402590" h="394970">
                  <a:moveTo>
                    <a:pt x="124706" y="205740"/>
                  </a:moveTo>
                  <a:lnTo>
                    <a:pt x="101216" y="205740"/>
                  </a:lnTo>
                  <a:lnTo>
                    <a:pt x="113884" y="218440"/>
                  </a:lnTo>
                  <a:lnTo>
                    <a:pt x="115881" y="219710"/>
                  </a:lnTo>
                  <a:lnTo>
                    <a:pt x="115881" y="222250"/>
                  </a:lnTo>
                  <a:lnTo>
                    <a:pt x="81217" y="256540"/>
                  </a:lnTo>
                  <a:lnTo>
                    <a:pt x="79884" y="259080"/>
                  </a:lnTo>
                  <a:lnTo>
                    <a:pt x="115792" y="259080"/>
                  </a:lnTo>
                  <a:lnTo>
                    <a:pt x="131887" y="242570"/>
                  </a:lnTo>
                  <a:lnTo>
                    <a:pt x="158304" y="242570"/>
                  </a:lnTo>
                  <a:lnTo>
                    <a:pt x="144554" y="228600"/>
                  </a:lnTo>
                  <a:lnTo>
                    <a:pt x="139219" y="226060"/>
                  </a:lnTo>
                  <a:lnTo>
                    <a:pt x="131221" y="226060"/>
                  </a:lnTo>
                  <a:lnTo>
                    <a:pt x="133218" y="219710"/>
                  </a:lnTo>
                  <a:lnTo>
                    <a:pt x="131887" y="212090"/>
                  </a:lnTo>
                  <a:lnTo>
                    <a:pt x="125886" y="207010"/>
                  </a:lnTo>
                  <a:lnTo>
                    <a:pt x="124706" y="205740"/>
                  </a:lnTo>
                  <a:close/>
                </a:path>
                <a:path w="402590" h="394970">
                  <a:moveTo>
                    <a:pt x="335884" y="15240"/>
                  </a:moveTo>
                  <a:lnTo>
                    <a:pt x="281883" y="15240"/>
                  </a:lnTo>
                  <a:lnTo>
                    <a:pt x="312028" y="21590"/>
                  </a:lnTo>
                  <a:lnTo>
                    <a:pt x="338545" y="39370"/>
                  </a:lnTo>
                  <a:lnTo>
                    <a:pt x="367218" y="67310"/>
                  </a:lnTo>
                  <a:lnTo>
                    <a:pt x="388965" y="107950"/>
                  </a:lnTo>
                  <a:lnTo>
                    <a:pt x="390547" y="124460"/>
                  </a:lnTo>
                  <a:lnTo>
                    <a:pt x="388965" y="139700"/>
                  </a:lnTo>
                  <a:lnTo>
                    <a:pt x="384382" y="154940"/>
                  </a:lnTo>
                  <a:lnTo>
                    <a:pt x="377050" y="168910"/>
                  </a:lnTo>
                  <a:lnTo>
                    <a:pt x="367218" y="181610"/>
                  </a:lnTo>
                  <a:lnTo>
                    <a:pt x="337214" y="210820"/>
                  </a:lnTo>
                  <a:lnTo>
                    <a:pt x="360908" y="210820"/>
                  </a:lnTo>
                  <a:lnTo>
                    <a:pt x="379220" y="193040"/>
                  </a:lnTo>
                  <a:lnTo>
                    <a:pt x="400592" y="161290"/>
                  </a:lnTo>
                  <a:lnTo>
                    <a:pt x="402220" y="152400"/>
                  </a:lnTo>
                  <a:lnTo>
                    <a:pt x="402220" y="95250"/>
                  </a:lnTo>
                  <a:lnTo>
                    <a:pt x="400592" y="87630"/>
                  </a:lnTo>
                  <a:lnTo>
                    <a:pt x="379220" y="55880"/>
                  </a:lnTo>
                  <a:lnTo>
                    <a:pt x="350547" y="26670"/>
                  </a:lnTo>
                  <a:lnTo>
                    <a:pt x="335884" y="15240"/>
                  </a:lnTo>
                  <a:close/>
                </a:path>
                <a:path w="402590" h="394970">
                  <a:moveTo>
                    <a:pt x="105220" y="189230"/>
                  </a:moveTo>
                  <a:lnTo>
                    <a:pt x="93884" y="189230"/>
                  </a:lnTo>
                  <a:lnTo>
                    <a:pt x="89214" y="190500"/>
                  </a:lnTo>
                  <a:lnTo>
                    <a:pt x="85217" y="195580"/>
                  </a:lnTo>
                  <a:lnTo>
                    <a:pt x="72550" y="207010"/>
                  </a:lnTo>
                  <a:lnTo>
                    <a:pt x="97887" y="207010"/>
                  </a:lnTo>
                  <a:lnTo>
                    <a:pt x="98553" y="205740"/>
                  </a:lnTo>
                  <a:lnTo>
                    <a:pt x="124706" y="205740"/>
                  </a:lnTo>
                  <a:lnTo>
                    <a:pt x="110546" y="190500"/>
                  </a:lnTo>
                  <a:lnTo>
                    <a:pt x="105220" y="189230"/>
                  </a:lnTo>
                  <a:close/>
                </a:path>
                <a:path w="402590" h="394970">
                  <a:moveTo>
                    <a:pt x="173379" y="17780"/>
                  </a:moveTo>
                  <a:lnTo>
                    <a:pt x="122548" y="17780"/>
                  </a:lnTo>
                  <a:lnTo>
                    <a:pt x="135747" y="19050"/>
                  </a:lnTo>
                  <a:lnTo>
                    <a:pt x="148132" y="21590"/>
                  </a:lnTo>
                  <a:lnTo>
                    <a:pt x="159391" y="27940"/>
                  </a:lnTo>
                  <a:lnTo>
                    <a:pt x="169215" y="36830"/>
                  </a:lnTo>
                  <a:lnTo>
                    <a:pt x="186552" y="53340"/>
                  </a:lnTo>
                  <a:lnTo>
                    <a:pt x="128549" y="111760"/>
                  </a:lnTo>
                  <a:lnTo>
                    <a:pt x="120550" y="121920"/>
                  </a:lnTo>
                  <a:lnTo>
                    <a:pt x="114164" y="134620"/>
                  </a:lnTo>
                  <a:lnTo>
                    <a:pt x="111965" y="146050"/>
                  </a:lnTo>
                  <a:lnTo>
                    <a:pt x="113893" y="156210"/>
                  </a:lnTo>
                  <a:lnTo>
                    <a:pt x="119885" y="165100"/>
                  </a:lnTo>
                  <a:lnTo>
                    <a:pt x="128258" y="168910"/>
                  </a:lnTo>
                  <a:lnTo>
                    <a:pt x="138383" y="168910"/>
                  </a:lnTo>
                  <a:lnTo>
                    <a:pt x="150258" y="166370"/>
                  </a:lnTo>
                  <a:lnTo>
                    <a:pt x="163880" y="160020"/>
                  </a:lnTo>
                  <a:lnTo>
                    <a:pt x="175711" y="152400"/>
                  </a:lnTo>
                  <a:lnTo>
                    <a:pt x="138391" y="152400"/>
                  </a:lnTo>
                  <a:lnTo>
                    <a:pt x="130546" y="151130"/>
                  </a:lnTo>
                  <a:lnTo>
                    <a:pt x="127883" y="148590"/>
                  </a:lnTo>
                  <a:lnTo>
                    <a:pt x="128549" y="140970"/>
                  </a:lnTo>
                  <a:lnTo>
                    <a:pt x="134550" y="132080"/>
                  </a:lnTo>
                  <a:lnTo>
                    <a:pt x="137887" y="127000"/>
                  </a:lnTo>
                  <a:lnTo>
                    <a:pt x="141216" y="123190"/>
                  </a:lnTo>
                  <a:lnTo>
                    <a:pt x="222675" y="41910"/>
                  </a:lnTo>
                  <a:lnTo>
                    <a:pt x="198554" y="41910"/>
                  </a:lnTo>
                  <a:lnTo>
                    <a:pt x="181217" y="24130"/>
                  </a:lnTo>
                  <a:lnTo>
                    <a:pt x="173379" y="17780"/>
                  </a:lnTo>
                  <a:close/>
                </a:path>
                <a:path w="402590" h="394970">
                  <a:moveTo>
                    <a:pt x="214550" y="100330"/>
                  </a:moveTo>
                  <a:lnTo>
                    <a:pt x="210547" y="100330"/>
                  </a:lnTo>
                  <a:lnTo>
                    <a:pt x="207883" y="101600"/>
                  </a:lnTo>
                  <a:lnTo>
                    <a:pt x="206552" y="102870"/>
                  </a:lnTo>
                  <a:lnTo>
                    <a:pt x="176581" y="130810"/>
                  </a:lnTo>
                  <a:lnTo>
                    <a:pt x="153799" y="146050"/>
                  </a:lnTo>
                  <a:lnTo>
                    <a:pt x="138391" y="152400"/>
                  </a:lnTo>
                  <a:lnTo>
                    <a:pt x="175711" y="152400"/>
                  </a:lnTo>
                  <a:lnTo>
                    <a:pt x="177683" y="151130"/>
                  </a:lnTo>
                  <a:lnTo>
                    <a:pt x="190799" y="140970"/>
                  </a:lnTo>
                  <a:lnTo>
                    <a:pt x="202790" y="130810"/>
                  </a:lnTo>
                  <a:lnTo>
                    <a:pt x="213219" y="120650"/>
                  </a:lnTo>
                  <a:lnTo>
                    <a:pt x="238384" y="120650"/>
                  </a:lnTo>
                  <a:lnTo>
                    <a:pt x="218554" y="102870"/>
                  </a:lnTo>
                  <a:lnTo>
                    <a:pt x="214550" y="100330"/>
                  </a:lnTo>
                  <a:close/>
                </a:path>
                <a:path w="402590" h="394970">
                  <a:moveTo>
                    <a:pt x="310547" y="95250"/>
                  </a:moveTo>
                  <a:lnTo>
                    <a:pt x="306552" y="97790"/>
                  </a:lnTo>
                  <a:lnTo>
                    <a:pt x="304198" y="100330"/>
                  </a:lnTo>
                  <a:lnTo>
                    <a:pt x="297718" y="104140"/>
                  </a:lnTo>
                  <a:lnTo>
                    <a:pt x="256798" y="123190"/>
                  </a:lnTo>
                  <a:lnTo>
                    <a:pt x="248601" y="124460"/>
                  </a:lnTo>
                  <a:lnTo>
                    <a:pt x="296435" y="124460"/>
                  </a:lnTo>
                  <a:lnTo>
                    <a:pt x="298716" y="123190"/>
                  </a:lnTo>
                  <a:lnTo>
                    <a:pt x="311715" y="115570"/>
                  </a:lnTo>
                  <a:lnTo>
                    <a:pt x="317214" y="111760"/>
                  </a:lnTo>
                  <a:lnTo>
                    <a:pt x="321217" y="107950"/>
                  </a:lnTo>
                  <a:lnTo>
                    <a:pt x="321217" y="102870"/>
                  </a:lnTo>
                  <a:lnTo>
                    <a:pt x="315882" y="96520"/>
                  </a:lnTo>
                  <a:lnTo>
                    <a:pt x="310547" y="95250"/>
                  </a:lnTo>
                  <a:close/>
                </a:path>
                <a:path w="402590" h="394970">
                  <a:moveTo>
                    <a:pt x="289184" y="0"/>
                  </a:moveTo>
                  <a:lnTo>
                    <a:pt x="274581" y="0"/>
                  </a:lnTo>
                  <a:lnTo>
                    <a:pt x="262715" y="1270"/>
                  </a:lnTo>
                  <a:lnTo>
                    <a:pt x="244548" y="6350"/>
                  </a:lnTo>
                  <a:lnTo>
                    <a:pt x="227882" y="15240"/>
                  </a:lnTo>
                  <a:lnTo>
                    <a:pt x="213219" y="26670"/>
                  </a:lnTo>
                  <a:lnTo>
                    <a:pt x="198554" y="41910"/>
                  </a:lnTo>
                  <a:lnTo>
                    <a:pt x="222675" y="41910"/>
                  </a:lnTo>
                  <a:lnTo>
                    <a:pt x="225220" y="39370"/>
                  </a:lnTo>
                  <a:lnTo>
                    <a:pt x="251738" y="21590"/>
                  </a:lnTo>
                  <a:lnTo>
                    <a:pt x="281883" y="15240"/>
                  </a:lnTo>
                  <a:lnTo>
                    <a:pt x="335884" y="15240"/>
                  </a:lnTo>
                  <a:lnTo>
                    <a:pt x="319218" y="6350"/>
                  </a:lnTo>
                  <a:lnTo>
                    <a:pt x="301050" y="1270"/>
                  </a:lnTo>
                  <a:lnTo>
                    <a:pt x="28918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39369" y="37922"/>
            <a:ext cx="5150485" cy="6350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25"/>
              </a:spcBef>
            </a:pPr>
            <a:r>
              <a:rPr sz="1800" b="0" spc="-345" dirty="0">
                <a:latin typeface="Microsoft Sans Serif"/>
                <a:cs typeface="Microsoft Sans Serif"/>
              </a:rPr>
              <a:t>S</a:t>
            </a:r>
            <a:r>
              <a:rPr sz="1800" b="0" spc="-30" dirty="0">
                <a:latin typeface="Microsoft Sans Serif"/>
                <a:cs typeface="Microsoft Sans Serif"/>
              </a:rPr>
              <a:t>t</a:t>
            </a:r>
            <a:r>
              <a:rPr sz="1800" b="0" spc="-40" dirty="0">
                <a:latin typeface="Microsoft Sans Serif"/>
                <a:cs typeface="Microsoft Sans Serif"/>
              </a:rPr>
              <a:t>a</a:t>
            </a:r>
            <a:r>
              <a:rPr sz="1800" b="0" spc="-30" dirty="0">
                <a:latin typeface="Microsoft Sans Serif"/>
                <a:cs typeface="Microsoft Sans Serif"/>
              </a:rPr>
              <a:t>r</a:t>
            </a:r>
            <a:r>
              <a:rPr sz="1800" b="0" spc="-15" dirty="0">
                <a:latin typeface="Microsoft Sans Serif"/>
                <a:cs typeface="Microsoft Sans Serif"/>
              </a:rPr>
              <a:t>t</a:t>
            </a:r>
            <a:r>
              <a:rPr sz="1800" b="0" spc="-10" dirty="0">
                <a:latin typeface="Microsoft Sans Serif"/>
                <a:cs typeface="Microsoft Sans Serif"/>
              </a:rPr>
              <a:t>u</a:t>
            </a:r>
            <a:r>
              <a:rPr sz="1800" b="0" spc="-90" dirty="0">
                <a:latin typeface="Microsoft Sans Serif"/>
                <a:cs typeface="Microsoft Sans Serif"/>
              </a:rPr>
              <a:t>p</a:t>
            </a:r>
            <a:r>
              <a:rPr sz="1800" b="0" spc="-190" dirty="0">
                <a:latin typeface="Microsoft Sans Serif"/>
                <a:cs typeface="Microsoft Sans Serif"/>
              </a:rPr>
              <a:t> </a:t>
            </a:r>
            <a:r>
              <a:rPr sz="1800" b="0" spc="-200" dirty="0">
                <a:latin typeface="Microsoft Sans Serif"/>
                <a:cs typeface="Microsoft Sans Serif"/>
              </a:rPr>
              <a:t>Yo</a:t>
            </a:r>
            <a:r>
              <a:rPr sz="1800" b="0" spc="-165" dirty="0">
                <a:latin typeface="Microsoft Sans Serif"/>
                <a:cs typeface="Microsoft Sans Serif"/>
              </a:rPr>
              <a:t>u</a:t>
            </a:r>
            <a:r>
              <a:rPr sz="1800" b="0" spc="-50" dirty="0">
                <a:latin typeface="Microsoft Sans Serif"/>
                <a:cs typeface="Microsoft Sans Serif"/>
              </a:rPr>
              <a:t>r</a:t>
            </a:r>
            <a:r>
              <a:rPr sz="1800" b="0" spc="-125" dirty="0">
                <a:latin typeface="Microsoft Sans Serif"/>
                <a:cs typeface="Microsoft Sans Serif"/>
              </a:rPr>
              <a:t> </a:t>
            </a:r>
            <a:r>
              <a:rPr sz="1800" b="0" spc="-335" dirty="0">
                <a:latin typeface="Microsoft Sans Serif"/>
                <a:cs typeface="Microsoft Sans Serif"/>
              </a:rPr>
              <a:t>L</a:t>
            </a:r>
            <a:r>
              <a:rPr sz="1800" b="0" spc="15" dirty="0">
                <a:latin typeface="Microsoft Sans Serif"/>
                <a:cs typeface="Microsoft Sans Serif"/>
              </a:rPr>
              <a:t>i</a:t>
            </a:r>
            <a:r>
              <a:rPr sz="1800" b="0" spc="-75" dirty="0">
                <a:latin typeface="Microsoft Sans Serif"/>
                <a:cs typeface="Microsoft Sans Serif"/>
              </a:rPr>
              <a:t>fe</a:t>
            </a:r>
            <a:r>
              <a:rPr sz="1800" b="0" spc="-110" dirty="0">
                <a:latin typeface="Microsoft Sans Serif"/>
                <a:cs typeface="Microsoft Sans Serif"/>
              </a:rPr>
              <a:t> </a:t>
            </a:r>
            <a:r>
              <a:rPr sz="1800" b="0" spc="-45" dirty="0">
                <a:latin typeface="Microsoft Sans Serif"/>
                <a:cs typeface="Microsoft Sans Serif"/>
              </a:rPr>
              <a:t>202</a:t>
            </a:r>
            <a:r>
              <a:rPr sz="1800" b="0" spc="-40" dirty="0">
                <a:latin typeface="Microsoft Sans Serif"/>
                <a:cs typeface="Microsoft Sans Serif"/>
              </a:rPr>
              <a:t>2</a:t>
            </a:r>
            <a:r>
              <a:rPr sz="1800" b="0" spc="-75" dirty="0">
                <a:latin typeface="Microsoft Sans Serif"/>
                <a:cs typeface="Microsoft Sans Serif"/>
              </a:rPr>
              <a:t>-</a:t>
            </a:r>
            <a:r>
              <a:rPr sz="1800" b="0" spc="-45" dirty="0">
                <a:latin typeface="Microsoft Sans Serif"/>
                <a:cs typeface="Microsoft Sans Serif"/>
              </a:rPr>
              <a:t>23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2745"/>
              </a:lnSpc>
            </a:pPr>
            <a:r>
              <a:rPr spc="-415" dirty="0"/>
              <a:t>L</a:t>
            </a:r>
            <a:r>
              <a:rPr spc="-195" dirty="0"/>
              <a:t>e</a:t>
            </a:r>
            <a:r>
              <a:rPr spc="-130" dirty="0"/>
              <a:t> </a:t>
            </a:r>
            <a:r>
              <a:rPr spc="-220" dirty="0"/>
              <a:t>n</a:t>
            </a:r>
            <a:r>
              <a:rPr spc="-229" dirty="0"/>
              <a:t>ov</a:t>
            </a:r>
            <a:r>
              <a:rPr spc="-130" dirty="0"/>
              <a:t>i</a:t>
            </a:r>
            <a:r>
              <a:rPr spc="-45" dirty="0"/>
              <a:t>tà</a:t>
            </a:r>
            <a:r>
              <a:rPr spc="-125" dirty="0"/>
              <a:t> </a:t>
            </a:r>
            <a:r>
              <a:rPr spc="-95" dirty="0"/>
              <a:t>i</a:t>
            </a:r>
            <a:r>
              <a:rPr spc="-220" dirty="0"/>
              <a:t>n</a:t>
            </a:r>
            <a:r>
              <a:rPr spc="-20" dirty="0"/>
              <a:t>t</a:t>
            </a:r>
            <a:r>
              <a:rPr spc="-40" dirty="0"/>
              <a:t>r</a:t>
            </a:r>
            <a:r>
              <a:rPr spc="-240" dirty="0"/>
              <a:t>o</a:t>
            </a:r>
            <a:r>
              <a:rPr spc="-254" dirty="0"/>
              <a:t>d</a:t>
            </a:r>
            <a:r>
              <a:rPr spc="-50" dirty="0"/>
              <a:t>ott</a:t>
            </a:r>
            <a:r>
              <a:rPr spc="-195" dirty="0"/>
              <a:t>e</a:t>
            </a:r>
            <a:r>
              <a:rPr spc="-35" dirty="0"/>
              <a:t> </a:t>
            </a:r>
            <a:r>
              <a:rPr spc="-225" dirty="0"/>
              <a:t>p</a:t>
            </a:r>
            <a:r>
              <a:rPr spc="-190" dirty="0"/>
              <a:t>e</a:t>
            </a:r>
            <a:r>
              <a:rPr spc="-110" dirty="0"/>
              <a:t>r</a:t>
            </a:r>
            <a:r>
              <a:rPr spc="-140" dirty="0"/>
              <a:t> </a:t>
            </a:r>
            <a:r>
              <a:rPr dirty="0"/>
              <a:t>l</a:t>
            </a:r>
            <a:r>
              <a:rPr spc="-50" dirty="0"/>
              <a:t>’</a:t>
            </a:r>
            <a:r>
              <a:rPr spc="-140" dirty="0"/>
              <a:t>a</a:t>
            </a:r>
            <a:r>
              <a:rPr spc="-145" dirty="0"/>
              <a:t>.</a:t>
            </a:r>
            <a:r>
              <a:rPr spc="-285" dirty="0"/>
              <a:t>s</a:t>
            </a:r>
            <a:r>
              <a:rPr spc="-165" dirty="0"/>
              <a:t>.</a:t>
            </a:r>
            <a:r>
              <a:rPr spc="-155" dirty="0"/>
              <a:t> </a:t>
            </a:r>
            <a:r>
              <a:rPr spc="-45" dirty="0"/>
              <a:t>202</a:t>
            </a:r>
            <a:r>
              <a:rPr spc="-40" dirty="0"/>
              <a:t>2</a:t>
            </a:r>
            <a:r>
              <a:rPr spc="335" dirty="0"/>
              <a:t>\</a:t>
            </a:r>
            <a:r>
              <a:rPr spc="-40" dirty="0"/>
              <a:t>2023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9605">
              <a:lnSpc>
                <a:spcPct val="100000"/>
              </a:lnSpc>
              <a:spcBef>
                <a:spcPts val="95"/>
              </a:spcBef>
            </a:pPr>
            <a:r>
              <a:rPr spc="-170" dirty="0"/>
              <a:t>PIATTAFORMA</a:t>
            </a:r>
          </a:p>
          <a:p>
            <a:pPr marL="649605">
              <a:lnSpc>
                <a:spcPct val="100000"/>
              </a:lnSpc>
              <a:spcBef>
                <a:spcPts val="30"/>
              </a:spcBef>
            </a:pPr>
            <a:r>
              <a:rPr sz="1200" b="0" i="0" spc="-100" dirty="0">
                <a:latin typeface="Microsoft Sans Serif"/>
                <a:cs typeface="Microsoft Sans Serif"/>
              </a:rPr>
              <a:t>Nuova,</a:t>
            </a:r>
            <a:r>
              <a:rPr sz="1200" b="0" i="0" spc="-25" dirty="0">
                <a:latin typeface="Microsoft Sans Serif"/>
                <a:cs typeface="Microsoft Sans Serif"/>
              </a:rPr>
              <a:t> </a:t>
            </a:r>
            <a:r>
              <a:rPr sz="1200" b="0" i="0" spc="-65" dirty="0">
                <a:latin typeface="Microsoft Sans Serif"/>
                <a:cs typeface="Microsoft Sans Serif"/>
              </a:rPr>
              <a:t>dinamica,</a:t>
            </a:r>
            <a:r>
              <a:rPr sz="1200" b="0" i="0" spc="-75" dirty="0">
                <a:latin typeface="Microsoft Sans Serif"/>
                <a:cs typeface="Microsoft Sans Serif"/>
              </a:rPr>
              <a:t> </a:t>
            </a:r>
            <a:r>
              <a:rPr sz="1200" b="0" i="0" spc="-25" dirty="0">
                <a:latin typeface="Microsoft Sans Serif"/>
                <a:cs typeface="Microsoft Sans Serif"/>
              </a:rPr>
              <a:t>intuitiva</a:t>
            </a:r>
            <a:r>
              <a:rPr sz="1200" b="0" i="0" spc="-55" dirty="0">
                <a:latin typeface="Microsoft Sans Serif"/>
                <a:cs typeface="Microsoft Sans Serif"/>
              </a:rPr>
              <a:t> </a:t>
            </a:r>
            <a:r>
              <a:rPr sz="1200" b="0" i="0" spc="-125" dirty="0">
                <a:latin typeface="Microsoft Sans Serif"/>
                <a:cs typeface="Microsoft Sans Serif"/>
              </a:rPr>
              <a:t>e</a:t>
            </a:r>
            <a:r>
              <a:rPr sz="1200" b="0" i="0" spc="-45" dirty="0">
                <a:latin typeface="Microsoft Sans Serif"/>
                <a:cs typeface="Microsoft Sans Serif"/>
              </a:rPr>
              <a:t> </a:t>
            </a:r>
            <a:r>
              <a:rPr sz="1200" b="0" i="0" spc="-60" dirty="0">
                <a:latin typeface="Microsoft Sans Serif"/>
                <a:cs typeface="Microsoft Sans Serif"/>
              </a:rPr>
              <a:t>collaborativa,</a:t>
            </a:r>
            <a:r>
              <a:rPr sz="1200" b="0" i="0" spc="-20" dirty="0">
                <a:latin typeface="Microsoft Sans Serif"/>
                <a:cs typeface="Microsoft Sans Serif"/>
              </a:rPr>
              <a:t> </a:t>
            </a:r>
            <a:r>
              <a:rPr sz="1200" b="0" i="0" spc="-45" dirty="0">
                <a:latin typeface="Microsoft Sans Serif"/>
                <a:cs typeface="Microsoft Sans Serif"/>
              </a:rPr>
              <a:t>stimola</a:t>
            </a:r>
            <a:r>
              <a:rPr sz="1200" b="0" i="0" spc="-60" dirty="0">
                <a:latin typeface="Microsoft Sans Serif"/>
                <a:cs typeface="Microsoft Sans Serif"/>
              </a:rPr>
              <a:t> </a:t>
            </a:r>
            <a:r>
              <a:rPr sz="1200" b="0" i="0" spc="-50" dirty="0">
                <a:latin typeface="Microsoft Sans Serif"/>
                <a:cs typeface="Microsoft Sans Serif"/>
              </a:rPr>
              <a:t>la</a:t>
            </a:r>
            <a:r>
              <a:rPr sz="1200" b="0" i="0" spc="-10" dirty="0">
                <a:latin typeface="Microsoft Sans Serif"/>
                <a:cs typeface="Microsoft Sans Serif"/>
              </a:rPr>
              <a:t> </a:t>
            </a:r>
            <a:r>
              <a:rPr sz="1200" b="0" i="0" spc="-45" dirty="0">
                <a:latin typeface="Microsoft Sans Serif"/>
                <a:cs typeface="Microsoft Sans Serif"/>
              </a:rPr>
              <a:t>creatività</a:t>
            </a:r>
            <a:r>
              <a:rPr sz="1200" b="0" i="0" spc="-60" dirty="0">
                <a:latin typeface="Microsoft Sans Serif"/>
                <a:cs typeface="Microsoft Sans Serif"/>
              </a:rPr>
              <a:t> </a:t>
            </a:r>
            <a:r>
              <a:rPr sz="1200" b="0" i="0" spc="-125" dirty="0">
                <a:latin typeface="Microsoft Sans Serif"/>
                <a:cs typeface="Microsoft Sans Serif"/>
              </a:rPr>
              <a:t>e</a:t>
            </a:r>
            <a:r>
              <a:rPr sz="1200" b="0" i="0" spc="5" dirty="0">
                <a:latin typeface="Microsoft Sans Serif"/>
                <a:cs typeface="Microsoft Sans Serif"/>
              </a:rPr>
              <a:t> </a:t>
            </a:r>
            <a:r>
              <a:rPr sz="1200" b="0" i="0" spc="20" dirty="0">
                <a:latin typeface="Microsoft Sans Serif"/>
                <a:cs typeface="Microsoft Sans Serif"/>
              </a:rPr>
              <a:t>il</a:t>
            </a:r>
            <a:r>
              <a:rPr sz="1200" b="0" i="0" spc="-45" dirty="0">
                <a:latin typeface="Microsoft Sans Serif"/>
                <a:cs typeface="Microsoft Sans Serif"/>
              </a:rPr>
              <a:t> </a:t>
            </a:r>
            <a:r>
              <a:rPr sz="1200" b="0" i="0" spc="-65" dirty="0">
                <a:latin typeface="Microsoft Sans Serif"/>
                <a:cs typeface="Microsoft Sans Serif"/>
              </a:rPr>
              <a:t>lavoro</a:t>
            </a:r>
            <a:r>
              <a:rPr sz="1200" b="0" i="0" spc="-70" dirty="0">
                <a:latin typeface="Microsoft Sans Serif"/>
                <a:cs typeface="Microsoft Sans Serif"/>
              </a:rPr>
              <a:t> </a:t>
            </a:r>
            <a:r>
              <a:rPr sz="1200" b="0" i="0" spc="-50" dirty="0">
                <a:latin typeface="Microsoft Sans Serif"/>
                <a:cs typeface="Microsoft Sans Serif"/>
              </a:rPr>
              <a:t>di</a:t>
            </a:r>
            <a:r>
              <a:rPr sz="1200" b="0" i="0" spc="-15" dirty="0">
                <a:latin typeface="Microsoft Sans Serif"/>
                <a:cs typeface="Microsoft Sans Serif"/>
              </a:rPr>
              <a:t> </a:t>
            </a:r>
            <a:r>
              <a:rPr sz="1200" b="0" i="0" spc="-90" dirty="0">
                <a:latin typeface="Microsoft Sans Serif"/>
                <a:cs typeface="Microsoft Sans Serif"/>
              </a:rPr>
              <a:t>gruppo.</a:t>
            </a:r>
            <a:endParaRPr sz="1200">
              <a:latin typeface="Microsoft Sans Serif"/>
              <a:cs typeface="Microsoft Sans Serif"/>
            </a:endParaRPr>
          </a:p>
          <a:p>
            <a:pPr marL="630555">
              <a:lnSpc>
                <a:spcPct val="100000"/>
              </a:lnSpc>
            </a:pPr>
            <a:endParaRPr sz="1200">
              <a:latin typeface="Microsoft Sans Serif"/>
              <a:cs typeface="Microsoft Sans Serif"/>
            </a:endParaRPr>
          </a:p>
          <a:p>
            <a:pPr marL="649605">
              <a:lnSpc>
                <a:spcPct val="100000"/>
              </a:lnSpc>
              <a:spcBef>
                <a:spcPts val="925"/>
              </a:spcBef>
            </a:pPr>
            <a:r>
              <a:rPr spc="-155" dirty="0"/>
              <a:t>CONTENUTI</a:t>
            </a:r>
          </a:p>
          <a:p>
            <a:pPr marL="649605">
              <a:lnSpc>
                <a:spcPct val="100000"/>
              </a:lnSpc>
              <a:spcBef>
                <a:spcPts val="30"/>
              </a:spcBef>
            </a:pPr>
            <a:r>
              <a:rPr sz="1200" b="0" i="0" spc="-25" dirty="0">
                <a:latin typeface="Microsoft Sans Serif"/>
                <a:cs typeface="Microsoft Sans Serif"/>
              </a:rPr>
              <a:t>Interattivi</a:t>
            </a:r>
            <a:r>
              <a:rPr sz="1200" b="0" i="0" spc="-114" dirty="0">
                <a:latin typeface="Microsoft Sans Serif"/>
                <a:cs typeface="Microsoft Sans Serif"/>
              </a:rPr>
              <a:t> </a:t>
            </a:r>
            <a:r>
              <a:rPr sz="1200" b="0" i="0" spc="-125" dirty="0">
                <a:latin typeface="Microsoft Sans Serif"/>
                <a:cs typeface="Microsoft Sans Serif"/>
              </a:rPr>
              <a:t>e</a:t>
            </a:r>
            <a:r>
              <a:rPr sz="1200" b="0" i="0" spc="-50" dirty="0">
                <a:latin typeface="Microsoft Sans Serif"/>
                <a:cs typeface="Microsoft Sans Serif"/>
              </a:rPr>
              <a:t> </a:t>
            </a:r>
            <a:r>
              <a:rPr sz="1200" b="0" i="0" spc="-65" dirty="0">
                <a:latin typeface="Microsoft Sans Serif"/>
                <a:cs typeface="Microsoft Sans Serif"/>
              </a:rPr>
              <a:t>costantemente</a:t>
            </a:r>
            <a:r>
              <a:rPr sz="1200" b="0" i="0" dirty="0">
                <a:latin typeface="Microsoft Sans Serif"/>
                <a:cs typeface="Microsoft Sans Serif"/>
              </a:rPr>
              <a:t> </a:t>
            </a:r>
            <a:r>
              <a:rPr sz="1200" b="0" i="0" spc="-55" dirty="0">
                <a:latin typeface="Microsoft Sans Serif"/>
                <a:cs typeface="Microsoft Sans Serif"/>
              </a:rPr>
              <a:t>aggiornati.</a:t>
            </a:r>
            <a:r>
              <a:rPr sz="1200" b="0" i="0" spc="-114" dirty="0">
                <a:latin typeface="Microsoft Sans Serif"/>
                <a:cs typeface="Microsoft Sans Serif"/>
              </a:rPr>
              <a:t> </a:t>
            </a:r>
            <a:r>
              <a:rPr sz="1200" b="0" i="0" spc="-55" dirty="0">
                <a:latin typeface="Microsoft Sans Serif"/>
                <a:cs typeface="Microsoft Sans Serif"/>
              </a:rPr>
              <a:t>Didattica</a:t>
            </a:r>
            <a:r>
              <a:rPr sz="1200" b="0" i="0" spc="-110" dirty="0">
                <a:latin typeface="Microsoft Sans Serif"/>
                <a:cs typeface="Microsoft Sans Serif"/>
              </a:rPr>
              <a:t> </a:t>
            </a:r>
            <a:r>
              <a:rPr sz="1200" b="0" i="0" spc="-125" dirty="0">
                <a:latin typeface="Microsoft Sans Serif"/>
                <a:cs typeface="Microsoft Sans Serif"/>
              </a:rPr>
              <a:t>e</a:t>
            </a:r>
            <a:r>
              <a:rPr sz="1200" b="0" i="0" dirty="0">
                <a:latin typeface="Microsoft Sans Serif"/>
                <a:cs typeface="Microsoft Sans Serif"/>
              </a:rPr>
              <a:t> </a:t>
            </a:r>
            <a:r>
              <a:rPr sz="1200" b="0" i="0" spc="-15" dirty="0">
                <a:latin typeface="Microsoft Sans Serif"/>
                <a:cs typeface="Microsoft Sans Serif"/>
              </a:rPr>
              <a:t>attività</a:t>
            </a:r>
            <a:r>
              <a:rPr sz="1200" b="0" i="0" spc="-110" dirty="0">
                <a:latin typeface="Microsoft Sans Serif"/>
                <a:cs typeface="Microsoft Sans Serif"/>
              </a:rPr>
              <a:t> </a:t>
            </a:r>
            <a:r>
              <a:rPr sz="1200" b="0" i="0" spc="-70" dirty="0">
                <a:latin typeface="Microsoft Sans Serif"/>
                <a:cs typeface="Microsoft Sans Serif"/>
              </a:rPr>
              <a:t>esperienziali</a:t>
            </a:r>
            <a:r>
              <a:rPr sz="1200" b="0" i="0" spc="-15" dirty="0">
                <a:latin typeface="Microsoft Sans Serif"/>
                <a:cs typeface="Microsoft Sans Serif"/>
              </a:rPr>
              <a:t> </a:t>
            </a:r>
            <a:r>
              <a:rPr sz="1200" b="0" i="0" spc="-60" dirty="0">
                <a:latin typeface="Microsoft Sans Serif"/>
                <a:cs typeface="Microsoft Sans Serif"/>
              </a:rPr>
              <a:t>si</a:t>
            </a:r>
            <a:r>
              <a:rPr sz="1200" b="0" i="0" spc="-25" dirty="0">
                <a:latin typeface="Microsoft Sans Serif"/>
                <a:cs typeface="Microsoft Sans Serif"/>
              </a:rPr>
              <a:t> </a:t>
            </a:r>
            <a:r>
              <a:rPr sz="1200" b="0" i="0" spc="-70" dirty="0">
                <a:latin typeface="Microsoft Sans Serif"/>
                <a:cs typeface="Microsoft Sans Serif"/>
              </a:rPr>
              <a:t>fondono</a:t>
            </a:r>
            <a:r>
              <a:rPr sz="1200" b="0" i="0" spc="-25" dirty="0">
                <a:latin typeface="Microsoft Sans Serif"/>
                <a:cs typeface="Microsoft Sans Serif"/>
              </a:rPr>
              <a:t> </a:t>
            </a:r>
            <a:r>
              <a:rPr sz="1200" b="0" i="0" spc="-90" dirty="0">
                <a:latin typeface="Microsoft Sans Serif"/>
                <a:cs typeface="Microsoft Sans Serif"/>
              </a:rPr>
              <a:t>per</a:t>
            </a:r>
            <a:r>
              <a:rPr sz="1200" b="0" i="0" spc="-15" dirty="0">
                <a:latin typeface="Microsoft Sans Serif"/>
                <a:cs typeface="Microsoft Sans Serif"/>
              </a:rPr>
              <a:t> </a:t>
            </a:r>
            <a:r>
              <a:rPr sz="1200" b="0" i="0" spc="-55" dirty="0">
                <a:latin typeface="Microsoft Sans Serif"/>
                <a:cs typeface="Microsoft Sans Serif"/>
              </a:rPr>
              <a:t>mettere</a:t>
            </a:r>
            <a:r>
              <a:rPr sz="1200" b="0" i="0" dirty="0">
                <a:latin typeface="Microsoft Sans Serif"/>
                <a:cs typeface="Microsoft Sans Serif"/>
              </a:rPr>
              <a:t> </a:t>
            </a:r>
            <a:r>
              <a:rPr sz="1200" b="0" i="0" spc="-35" dirty="0">
                <a:latin typeface="Microsoft Sans Serif"/>
                <a:cs typeface="Microsoft Sans Serif"/>
              </a:rPr>
              <a:t>al</a:t>
            </a:r>
            <a:r>
              <a:rPr sz="1200" b="0" i="0" spc="-45" dirty="0">
                <a:latin typeface="Microsoft Sans Serif"/>
                <a:cs typeface="Microsoft Sans Serif"/>
              </a:rPr>
              <a:t> </a:t>
            </a:r>
            <a:r>
              <a:rPr sz="1200" b="0" i="0" spc="-65" dirty="0">
                <a:latin typeface="Microsoft Sans Serif"/>
                <a:cs typeface="Microsoft Sans Serif"/>
              </a:rPr>
              <a:t>centro</a:t>
            </a:r>
            <a:r>
              <a:rPr sz="1200" b="0" i="0" spc="-30" dirty="0">
                <a:latin typeface="Microsoft Sans Serif"/>
                <a:cs typeface="Microsoft Sans Serif"/>
              </a:rPr>
              <a:t> </a:t>
            </a:r>
            <a:r>
              <a:rPr sz="1200" b="0" i="0" spc="-55" dirty="0">
                <a:latin typeface="Microsoft Sans Serif"/>
                <a:cs typeface="Microsoft Sans Serif"/>
              </a:rPr>
              <a:t>le</a:t>
            </a:r>
            <a:r>
              <a:rPr sz="1200" b="0" i="0" dirty="0">
                <a:latin typeface="Microsoft Sans Serif"/>
                <a:cs typeface="Microsoft Sans Serif"/>
              </a:rPr>
              <a:t> </a:t>
            </a:r>
            <a:r>
              <a:rPr sz="1200" b="0" i="0" spc="-90" dirty="0">
                <a:latin typeface="Microsoft Sans Serif"/>
                <a:cs typeface="Microsoft Sans Serif"/>
              </a:rPr>
              <a:t>competenze</a:t>
            </a:r>
            <a:endParaRPr sz="1200">
              <a:latin typeface="Microsoft Sans Serif"/>
              <a:cs typeface="Microsoft Sans Serif"/>
            </a:endParaRPr>
          </a:p>
          <a:p>
            <a:pPr marL="649605">
              <a:lnSpc>
                <a:spcPct val="100000"/>
              </a:lnSpc>
              <a:spcBef>
                <a:spcPts val="5"/>
              </a:spcBef>
            </a:pPr>
            <a:r>
              <a:rPr sz="1200" b="0" i="0" spc="-60" dirty="0">
                <a:latin typeface="Microsoft Sans Serif"/>
                <a:cs typeface="Microsoft Sans Serif"/>
              </a:rPr>
              <a:t>trasversali.</a:t>
            </a:r>
            <a:endParaRPr sz="1200">
              <a:latin typeface="Microsoft Sans Serif"/>
              <a:cs typeface="Microsoft Sans Serif"/>
            </a:endParaRPr>
          </a:p>
          <a:p>
            <a:pPr marL="630555">
              <a:lnSpc>
                <a:spcPct val="100000"/>
              </a:lnSpc>
            </a:pPr>
            <a:endParaRPr sz="1200">
              <a:latin typeface="Microsoft Sans Serif"/>
              <a:cs typeface="Microsoft Sans Serif"/>
            </a:endParaRPr>
          </a:p>
          <a:p>
            <a:pPr marL="649605">
              <a:lnSpc>
                <a:spcPct val="100000"/>
              </a:lnSpc>
              <a:spcBef>
                <a:spcPts val="1160"/>
              </a:spcBef>
            </a:pPr>
            <a:r>
              <a:rPr spc="-204" dirty="0"/>
              <a:t>O</a:t>
            </a:r>
            <a:r>
              <a:rPr spc="-220" dirty="0"/>
              <a:t>RE</a:t>
            </a:r>
            <a:r>
              <a:rPr spc="-95" dirty="0"/>
              <a:t> </a:t>
            </a:r>
            <a:r>
              <a:rPr spc="-229" dirty="0"/>
              <a:t>R</a:t>
            </a:r>
            <a:r>
              <a:rPr spc="-30" dirty="0"/>
              <a:t>I</a:t>
            </a:r>
            <a:r>
              <a:rPr spc="-225" dirty="0"/>
              <a:t>C</a:t>
            </a:r>
            <a:r>
              <a:rPr spc="-204" dirty="0"/>
              <a:t>O</a:t>
            </a:r>
            <a:r>
              <a:rPr spc="-125" dirty="0"/>
              <a:t>N</a:t>
            </a:r>
            <a:r>
              <a:rPr spc="-204" dirty="0"/>
              <a:t>O</a:t>
            </a:r>
            <a:r>
              <a:rPr spc="-200" dirty="0"/>
              <a:t>S</a:t>
            </a:r>
            <a:r>
              <a:rPr spc="-225" dirty="0"/>
              <a:t>C</a:t>
            </a:r>
            <a:r>
              <a:rPr spc="-30" dirty="0"/>
              <a:t>I</a:t>
            </a:r>
            <a:r>
              <a:rPr spc="-130" dirty="0"/>
              <a:t>U</a:t>
            </a:r>
            <a:r>
              <a:rPr spc="-200" dirty="0"/>
              <a:t>TE</a:t>
            </a:r>
          </a:p>
          <a:p>
            <a:pPr marL="649605">
              <a:lnSpc>
                <a:spcPct val="100000"/>
              </a:lnSpc>
              <a:spcBef>
                <a:spcPts val="30"/>
              </a:spcBef>
            </a:pPr>
            <a:r>
              <a:rPr sz="1200" b="0" i="0" spc="-120" dirty="0">
                <a:latin typeface="Microsoft Sans Serif"/>
                <a:cs typeface="Microsoft Sans Serif"/>
              </a:rPr>
              <a:t>Per</a:t>
            </a:r>
            <a:r>
              <a:rPr sz="1200" b="0" i="0" spc="-65" dirty="0">
                <a:latin typeface="Microsoft Sans Serif"/>
                <a:cs typeface="Microsoft Sans Serif"/>
              </a:rPr>
              <a:t> </a:t>
            </a:r>
            <a:r>
              <a:rPr sz="1200" b="0" i="0" spc="-30" dirty="0">
                <a:latin typeface="Microsoft Sans Serif"/>
                <a:cs typeface="Microsoft Sans Serif"/>
              </a:rPr>
              <a:t>gli</a:t>
            </a:r>
            <a:r>
              <a:rPr sz="1200" b="0" i="0" spc="-15" dirty="0">
                <a:latin typeface="Microsoft Sans Serif"/>
                <a:cs typeface="Microsoft Sans Serif"/>
              </a:rPr>
              <a:t> </a:t>
            </a:r>
            <a:r>
              <a:rPr sz="1200" b="0" i="0" spc="-50" dirty="0">
                <a:latin typeface="Microsoft Sans Serif"/>
                <a:cs typeface="Microsoft Sans Serif"/>
              </a:rPr>
              <a:t>studenti</a:t>
            </a:r>
            <a:r>
              <a:rPr sz="1200" b="0" i="0" spc="30" dirty="0">
                <a:latin typeface="Microsoft Sans Serif"/>
                <a:cs typeface="Microsoft Sans Serif"/>
              </a:rPr>
              <a:t> </a:t>
            </a:r>
            <a:r>
              <a:rPr sz="1200" b="0" i="0" spc="-35" dirty="0">
                <a:latin typeface="Microsoft Sans Serif"/>
                <a:cs typeface="Microsoft Sans Serif"/>
              </a:rPr>
              <a:t>fino</a:t>
            </a:r>
            <a:r>
              <a:rPr sz="1200" b="0" i="0" spc="-70" dirty="0">
                <a:latin typeface="Microsoft Sans Serif"/>
                <a:cs typeface="Microsoft Sans Serif"/>
              </a:rPr>
              <a:t> </a:t>
            </a:r>
            <a:r>
              <a:rPr sz="1200" b="0" i="0" spc="-110" dirty="0">
                <a:latin typeface="Microsoft Sans Serif"/>
                <a:cs typeface="Microsoft Sans Serif"/>
              </a:rPr>
              <a:t>a</a:t>
            </a:r>
            <a:r>
              <a:rPr sz="1200" b="0" i="0" spc="-10" dirty="0">
                <a:latin typeface="Microsoft Sans Serif"/>
                <a:cs typeface="Microsoft Sans Serif"/>
              </a:rPr>
              <a:t> </a:t>
            </a:r>
            <a:r>
              <a:rPr sz="1200" b="0" i="0" spc="-80" dirty="0">
                <a:latin typeface="Microsoft Sans Serif"/>
                <a:cs typeface="Microsoft Sans Serif"/>
              </a:rPr>
              <a:t>un</a:t>
            </a:r>
            <a:r>
              <a:rPr sz="1200" b="0" i="0" spc="-15" dirty="0">
                <a:latin typeface="Microsoft Sans Serif"/>
                <a:cs typeface="Microsoft Sans Serif"/>
              </a:rPr>
              <a:t> </a:t>
            </a:r>
            <a:r>
              <a:rPr sz="1200" b="0" i="0" spc="-75" dirty="0">
                <a:latin typeface="Microsoft Sans Serif"/>
                <a:cs typeface="Microsoft Sans Serif"/>
              </a:rPr>
              <a:t>massimo</a:t>
            </a:r>
            <a:r>
              <a:rPr sz="1200" b="0" i="0" spc="-70" dirty="0">
                <a:latin typeface="Microsoft Sans Serif"/>
                <a:cs typeface="Microsoft Sans Serif"/>
              </a:rPr>
              <a:t> </a:t>
            </a:r>
            <a:r>
              <a:rPr sz="1200" b="0" i="0" spc="-50" dirty="0">
                <a:latin typeface="Microsoft Sans Serif"/>
                <a:cs typeface="Microsoft Sans Serif"/>
              </a:rPr>
              <a:t>di</a:t>
            </a:r>
            <a:r>
              <a:rPr sz="1200" b="0" i="0" spc="30" dirty="0">
                <a:latin typeface="Microsoft Sans Serif"/>
                <a:cs typeface="Microsoft Sans Serif"/>
              </a:rPr>
              <a:t> </a:t>
            </a:r>
            <a:r>
              <a:rPr sz="1200" b="0" i="0" spc="-45" dirty="0">
                <a:latin typeface="Microsoft Sans Serif"/>
                <a:cs typeface="Microsoft Sans Serif"/>
              </a:rPr>
              <a:t>60</a:t>
            </a:r>
            <a:r>
              <a:rPr sz="1200" b="0" i="0" spc="-35" dirty="0">
                <a:latin typeface="Microsoft Sans Serif"/>
                <a:cs typeface="Microsoft Sans Serif"/>
              </a:rPr>
              <a:t> </a:t>
            </a:r>
            <a:r>
              <a:rPr sz="1200" b="0" i="0" spc="-80" dirty="0">
                <a:latin typeface="Microsoft Sans Serif"/>
                <a:cs typeface="Microsoft Sans Serif"/>
              </a:rPr>
              <a:t>ore</a:t>
            </a:r>
            <a:r>
              <a:rPr sz="1200" b="0" i="0" spc="-50" dirty="0">
                <a:latin typeface="Microsoft Sans Serif"/>
                <a:cs typeface="Microsoft Sans Serif"/>
              </a:rPr>
              <a:t> </a:t>
            </a:r>
            <a:r>
              <a:rPr sz="1200" b="0" i="0" spc="-25" dirty="0">
                <a:latin typeface="Microsoft Sans Serif"/>
                <a:cs typeface="Microsoft Sans Serif"/>
              </a:rPr>
              <a:t>in</a:t>
            </a:r>
            <a:r>
              <a:rPr sz="1200" b="0" i="0" spc="-60" dirty="0">
                <a:latin typeface="Microsoft Sans Serif"/>
                <a:cs typeface="Microsoft Sans Serif"/>
              </a:rPr>
              <a:t> </a:t>
            </a:r>
            <a:r>
              <a:rPr sz="1200" b="0" i="0" spc="-50" dirty="0">
                <a:latin typeface="Microsoft Sans Serif"/>
                <a:cs typeface="Microsoft Sans Serif"/>
              </a:rPr>
              <a:t>ambito</a:t>
            </a:r>
            <a:r>
              <a:rPr sz="1200" b="0" i="0" spc="-25" dirty="0">
                <a:latin typeface="Microsoft Sans Serif"/>
                <a:cs typeface="Microsoft Sans Serif"/>
              </a:rPr>
              <a:t> </a:t>
            </a:r>
            <a:r>
              <a:rPr sz="1200" b="0" i="0" spc="-204" dirty="0">
                <a:latin typeface="Microsoft Sans Serif"/>
                <a:cs typeface="Microsoft Sans Serif"/>
              </a:rPr>
              <a:t>PCTO</a:t>
            </a:r>
            <a:r>
              <a:rPr sz="1200" b="0" i="0" spc="-105" dirty="0">
                <a:latin typeface="Microsoft Sans Serif"/>
                <a:cs typeface="Microsoft Sans Serif"/>
              </a:rPr>
              <a:t> </a:t>
            </a:r>
            <a:r>
              <a:rPr sz="1200" b="0" i="0" spc="-90" dirty="0">
                <a:latin typeface="Microsoft Sans Serif"/>
                <a:cs typeface="Microsoft Sans Serif"/>
              </a:rPr>
              <a:t>per</a:t>
            </a:r>
            <a:r>
              <a:rPr sz="1200" b="0" i="0" spc="35" dirty="0">
                <a:latin typeface="Microsoft Sans Serif"/>
                <a:cs typeface="Microsoft Sans Serif"/>
              </a:rPr>
              <a:t> </a:t>
            </a:r>
            <a:r>
              <a:rPr sz="1200" b="0" i="0" spc="-90" dirty="0">
                <a:latin typeface="Microsoft Sans Serif"/>
                <a:cs typeface="Microsoft Sans Serif"/>
              </a:rPr>
              <a:t>ciascun</a:t>
            </a:r>
            <a:r>
              <a:rPr sz="1200" b="0" i="0" spc="-15" dirty="0">
                <a:latin typeface="Microsoft Sans Serif"/>
                <a:cs typeface="Microsoft Sans Serif"/>
              </a:rPr>
              <a:t> </a:t>
            </a:r>
            <a:r>
              <a:rPr sz="1200" b="0" i="0" spc="-95" dirty="0">
                <a:latin typeface="Microsoft Sans Serif"/>
                <a:cs typeface="Microsoft Sans Serif"/>
              </a:rPr>
              <a:t>percorso.</a:t>
            </a:r>
            <a:endParaRPr sz="1200">
              <a:latin typeface="Microsoft Sans Serif"/>
              <a:cs typeface="Microsoft Sans Serif"/>
            </a:endParaRPr>
          </a:p>
          <a:p>
            <a:pPr marL="630555">
              <a:lnSpc>
                <a:spcPct val="100000"/>
              </a:lnSpc>
            </a:pPr>
            <a:endParaRPr sz="1200">
              <a:latin typeface="Microsoft Sans Serif"/>
              <a:cs typeface="Microsoft Sans Serif"/>
            </a:endParaRPr>
          </a:p>
          <a:p>
            <a:pPr marL="630555">
              <a:lnSpc>
                <a:spcPct val="100000"/>
              </a:lnSpc>
              <a:spcBef>
                <a:spcPts val="10"/>
              </a:spcBef>
            </a:pPr>
            <a:endParaRPr sz="1350">
              <a:latin typeface="Microsoft Sans Serif"/>
              <a:cs typeface="Microsoft Sans Serif"/>
            </a:endParaRPr>
          </a:p>
          <a:p>
            <a:pPr marL="643255">
              <a:lnSpc>
                <a:spcPct val="100000"/>
              </a:lnSpc>
              <a:spcBef>
                <a:spcPts val="5"/>
              </a:spcBef>
            </a:pPr>
            <a:r>
              <a:rPr spc="-225" dirty="0"/>
              <a:t>C</a:t>
            </a:r>
            <a:r>
              <a:rPr spc="-229" dirty="0"/>
              <a:t>R</a:t>
            </a:r>
            <a:r>
              <a:rPr spc="-240" dirty="0"/>
              <a:t>E</a:t>
            </a:r>
            <a:r>
              <a:rPr spc="-175" dirty="0"/>
              <a:t>D</a:t>
            </a:r>
            <a:r>
              <a:rPr spc="-30" dirty="0"/>
              <a:t>I</a:t>
            </a:r>
            <a:r>
              <a:rPr spc="-95" dirty="0"/>
              <a:t>TI</a:t>
            </a:r>
            <a:r>
              <a:rPr spc="-45" dirty="0"/>
              <a:t> </a:t>
            </a:r>
            <a:r>
              <a:rPr spc="-175" dirty="0"/>
              <a:t>F</a:t>
            </a:r>
            <a:r>
              <a:rPr spc="-204" dirty="0"/>
              <a:t>O</a:t>
            </a:r>
            <a:r>
              <a:rPr spc="-135" dirty="0"/>
              <a:t>R</a:t>
            </a:r>
            <a:r>
              <a:rPr spc="-170" dirty="0"/>
              <a:t>M</a:t>
            </a:r>
            <a:r>
              <a:rPr spc="-225" dirty="0"/>
              <a:t>A</a:t>
            </a:r>
            <a:r>
              <a:rPr spc="-125" dirty="0"/>
              <a:t>T</a:t>
            </a:r>
            <a:r>
              <a:rPr spc="-75" dirty="0"/>
              <a:t>I</a:t>
            </a:r>
            <a:r>
              <a:rPr spc="-150" dirty="0"/>
              <a:t>V</a:t>
            </a:r>
            <a:r>
              <a:rPr spc="-15" dirty="0"/>
              <a:t>I</a:t>
            </a:r>
          </a:p>
          <a:p>
            <a:pPr marL="643255">
              <a:lnSpc>
                <a:spcPct val="100000"/>
              </a:lnSpc>
              <a:spcBef>
                <a:spcPts val="30"/>
              </a:spcBef>
            </a:pPr>
            <a:r>
              <a:rPr sz="1200" b="0" i="0" spc="-120" dirty="0">
                <a:latin typeface="Microsoft Sans Serif"/>
                <a:cs typeface="Microsoft Sans Serif"/>
              </a:rPr>
              <a:t>Per</a:t>
            </a:r>
            <a:r>
              <a:rPr sz="1200" b="0" i="0" spc="-55" dirty="0">
                <a:latin typeface="Microsoft Sans Serif"/>
                <a:cs typeface="Microsoft Sans Serif"/>
              </a:rPr>
              <a:t> </a:t>
            </a:r>
            <a:r>
              <a:rPr sz="1200" b="0" i="0" dirty="0">
                <a:latin typeface="Microsoft Sans Serif"/>
                <a:cs typeface="Microsoft Sans Serif"/>
              </a:rPr>
              <a:t>i</a:t>
            </a:r>
            <a:r>
              <a:rPr sz="1200" b="0" i="0" spc="-10" dirty="0">
                <a:latin typeface="Microsoft Sans Serif"/>
                <a:cs typeface="Microsoft Sans Serif"/>
              </a:rPr>
              <a:t> </a:t>
            </a:r>
            <a:r>
              <a:rPr sz="1200" b="0" i="0" spc="-65" dirty="0">
                <a:latin typeface="Microsoft Sans Serif"/>
                <a:cs typeface="Microsoft Sans Serif"/>
              </a:rPr>
              <a:t>docenti</a:t>
            </a:r>
            <a:r>
              <a:rPr sz="1200" b="0" i="0" spc="35" dirty="0">
                <a:latin typeface="Microsoft Sans Serif"/>
                <a:cs typeface="Microsoft Sans Serif"/>
              </a:rPr>
              <a:t> </a:t>
            </a:r>
            <a:r>
              <a:rPr sz="1200" b="0" i="0" spc="-100" dirty="0">
                <a:latin typeface="Microsoft Sans Serif"/>
                <a:cs typeface="Microsoft Sans Serif"/>
              </a:rPr>
              <a:t>che</a:t>
            </a:r>
            <a:r>
              <a:rPr sz="1200" b="0" i="0" spc="-45" dirty="0">
                <a:latin typeface="Microsoft Sans Serif"/>
                <a:cs typeface="Microsoft Sans Serif"/>
              </a:rPr>
              <a:t> </a:t>
            </a:r>
            <a:r>
              <a:rPr sz="1200" b="0" i="0" spc="-70" dirty="0">
                <a:latin typeface="Microsoft Sans Serif"/>
                <a:cs typeface="Microsoft Sans Serif"/>
              </a:rPr>
              <a:t>fruiscono</a:t>
            </a:r>
            <a:r>
              <a:rPr sz="1200" b="0" i="0" spc="-20" dirty="0">
                <a:latin typeface="Microsoft Sans Serif"/>
                <a:cs typeface="Microsoft Sans Serif"/>
              </a:rPr>
              <a:t> </a:t>
            </a:r>
            <a:r>
              <a:rPr sz="1200" b="0" i="0" spc="-80" dirty="0">
                <a:latin typeface="Microsoft Sans Serif"/>
                <a:cs typeface="Microsoft Sans Serif"/>
              </a:rPr>
              <a:t>dei</a:t>
            </a:r>
            <a:r>
              <a:rPr sz="1200" b="0" i="0" spc="35" dirty="0">
                <a:latin typeface="Microsoft Sans Serif"/>
                <a:cs typeface="Microsoft Sans Serif"/>
              </a:rPr>
              <a:t> </a:t>
            </a:r>
            <a:r>
              <a:rPr sz="1200" b="0" i="0" spc="-60" dirty="0">
                <a:latin typeface="Microsoft Sans Serif"/>
                <a:cs typeface="Microsoft Sans Serif"/>
              </a:rPr>
              <a:t>programmi</a:t>
            </a:r>
            <a:r>
              <a:rPr sz="1200" b="0" i="0" spc="-65" dirty="0">
                <a:latin typeface="Microsoft Sans Serif"/>
                <a:cs typeface="Microsoft Sans Serif"/>
              </a:rPr>
              <a:t> e/o</a:t>
            </a:r>
            <a:r>
              <a:rPr sz="1200" b="0" i="0" spc="30" dirty="0">
                <a:latin typeface="Microsoft Sans Serif"/>
                <a:cs typeface="Microsoft Sans Serif"/>
              </a:rPr>
              <a:t> </a:t>
            </a:r>
            <a:r>
              <a:rPr sz="1200" b="0" i="0" spc="-75" dirty="0">
                <a:latin typeface="Microsoft Sans Serif"/>
                <a:cs typeface="Microsoft Sans Serif"/>
              </a:rPr>
              <a:t>supportano</a:t>
            </a:r>
            <a:r>
              <a:rPr sz="1200" b="0" i="0" spc="-25" dirty="0">
                <a:latin typeface="Microsoft Sans Serif"/>
                <a:cs typeface="Microsoft Sans Serif"/>
              </a:rPr>
              <a:t> </a:t>
            </a:r>
            <a:r>
              <a:rPr sz="1200" b="0" i="0" spc="-30" dirty="0">
                <a:latin typeface="Microsoft Sans Serif"/>
                <a:cs typeface="Microsoft Sans Serif"/>
              </a:rPr>
              <a:t>gli</a:t>
            </a:r>
            <a:r>
              <a:rPr sz="1200" b="0" i="0" spc="-60" dirty="0">
                <a:latin typeface="Microsoft Sans Serif"/>
                <a:cs typeface="Microsoft Sans Serif"/>
              </a:rPr>
              <a:t> </a:t>
            </a:r>
            <a:r>
              <a:rPr sz="1200" b="0" i="0" spc="-55" dirty="0">
                <a:latin typeface="Microsoft Sans Serif"/>
                <a:cs typeface="Microsoft Sans Serif"/>
              </a:rPr>
              <a:t>studenti</a:t>
            </a:r>
            <a:r>
              <a:rPr sz="1200" b="0" i="0" spc="35" dirty="0">
                <a:latin typeface="Microsoft Sans Serif"/>
                <a:cs typeface="Microsoft Sans Serif"/>
              </a:rPr>
              <a:t> </a:t>
            </a:r>
            <a:r>
              <a:rPr sz="1200" b="0" i="0" spc="-65" dirty="0">
                <a:latin typeface="Microsoft Sans Serif"/>
                <a:cs typeface="Microsoft Sans Serif"/>
              </a:rPr>
              <a:t>nei</a:t>
            </a:r>
            <a:r>
              <a:rPr sz="1200" b="0" i="0" spc="-15" dirty="0">
                <a:latin typeface="Microsoft Sans Serif"/>
                <a:cs typeface="Microsoft Sans Serif"/>
              </a:rPr>
              <a:t> </a:t>
            </a:r>
            <a:r>
              <a:rPr sz="1200" b="0" i="0" spc="-60" dirty="0">
                <a:latin typeface="Microsoft Sans Serif"/>
                <a:cs typeface="Microsoft Sans Serif"/>
              </a:rPr>
              <a:t>project</a:t>
            </a:r>
            <a:r>
              <a:rPr sz="1200" b="0" i="0" spc="-20" dirty="0">
                <a:latin typeface="Microsoft Sans Serif"/>
                <a:cs typeface="Microsoft Sans Serif"/>
              </a:rPr>
              <a:t> </a:t>
            </a:r>
            <a:r>
              <a:rPr sz="1200" b="0" i="0" spc="-80" dirty="0">
                <a:latin typeface="Microsoft Sans Serif"/>
                <a:cs typeface="Microsoft Sans Serif"/>
              </a:rPr>
              <a:t>work,</a:t>
            </a:r>
            <a:r>
              <a:rPr sz="1200" b="0" i="0" spc="-20" dirty="0">
                <a:latin typeface="Microsoft Sans Serif"/>
                <a:cs typeface="Microsoft Sans Serif"/>
              </a:rPr>
              <a:t> </a:t>
            </a:r>
            <a:r>
              <a:rPr sz="1200" b="0" i="0" spc="-35" dirty="0">
                <a:latin typeface="Microsoft Sans Serif"/>
                <a:cs typeface="Microsoft Sans Serif"/>
              </a:rPr>
              <a:t>fino</a:t>
            </a:r>
            <a:r>
              <a:rPr sz="1200" b="0" i="0" spc="-70" dirty="0">
                <a:latin typeface="Microsoft Sans Serif"/>
                <a:cs typeface="Microsoft Sans Serif"/>
              </a:rPr>
              <a:t> </a:t>
            </a:r>
            <a:r>
              <a:rPr sz="1200" b="0" i="0" spc="-85" dirty="0">
                <a:latin typeface="Microsoft Sans Serif"/>
                <a:cs typeface="Microsoft Sans Serif"/>
              </a:rPr>
              <a:t>ad</a:t>
            </a:r>
            <a:r>
              <a:rPr sz="1200" b="0" i="0" spc="5" dirty="0">
                <a:latin typeface="Microsoft Sans Serif"/>
                <a:cs typeface="Microsoft Sans Serif"/>
              </a:rPr>
              <a:t> </a:t>
            </a:r>
            <a:r>
              <a:rPr sz="1200" b="0" i="0" spc="-80" dirty="0">
                <a:latin typeface="Microsoft Sans Serif"/>
                <a:cs typeface="Microsoft Sans Serif"/>
              </a:rPr>
              <a:t>un</a:t>
            </a:r>
            <a:r>
              <a:rPr sz="1200" b="0" i="0" spc="-15" dirty="0">
                <a:latin typeface="Microsoft Sans Serif"/>
                <a:cs typeface="Microsoft Sans Serif"/>
              </a:rPr>
              <a:t> </a:t>
            </a:r>
            <a:r>
              <a:rPr sz="1200" b="0" i="0" spc="-75" dirty="0">
                <a:latin typeface="Microsoft Sans Serif"/>
                <a:cs typeface="Microsoft Sans Serif"/>
              </a:rPr>
              <a:t>massimo</a:t>
            </a:r>
            <a:r>
              <a:rPr sz="1200" b="0" i="0" spc="-65" dirty="0">
                <a:latin typeface="Microsoft Sans Serif"/>
                <a:cs typeface="Microsoft Sans Serif"/>
              </a:rPr>
              <a:t> </a:t>
            </a:r>
            <a:r>
              <a:rPr sz="1200" b="0" i="0" spc="-50" dirty="0">
                <a:latin typeface="Microsoft Sans Serif"/>
                <a:cs typeface="Microsoft Sans Serif"/>
              </a:rPr>
              <a:t>di</a:t>
            </a:r>
            <a:r>
              <a:rPr sz="1200" b="0" i="0" spc="-10" dirty="0">
                <a:latin typeface="Microsoft Sans Serif"/>
                <a:cs typeface="Microsoft Sans Serif"/>
              </a:rPr>
              <a:t> </a:t>
            </a:r>
            <a:r>
              <a:rPr sz="1200" b="0" i="0" spc="-45" dirty="0">
                <a:latin typeface="Microsoft Sans Serif"/>
                <a:cs typeface="Microsoft Sans Serif"/>
              </a:rPr>
              <a:t>60</a:t>
            </a:r>
            <a:r>
              <a:rPr sz="1200" b="0" i="0" spc="-30" dirty="0">
                <a:latin typeface="Microsoft Sans Serif"/>
                <a:cs typeface="Microsoft Sans Serif"/>
              </a:rPr>
              <a:t> </a:t>
            </a:r>
            <a:r>
              <a:rPr sz="1200" b="0" i="0" spc="-85" dirty="0">
                <a:latin typeface="Microsoft Sans Serif"/>
                <a:cs typeface="Microsoft Sans Serif"/>
              </a:rPr>
              <a:t>ore</a:t>
            </a:r>
            <a:endParaRPr sz="1200">
              <a:latin typeface="Microsoft Sans Serif"/>
              <a:cs typeface="Microsoft Sans Serif"/>
            </a:endParaRPr>
          </a:p>
          <a:p>
            <a:pPr marL="643255">
              <a:lnSpc>
                <a:spcPct val="100000"/>
              </a:lnSpc>
            </a:pPr>
            <a:r>
              <a:rPr sz="1200" b="0" i="0" spc="-65" dirty="0">
                <a:latin typeface="Microsoft Sans Serif"/>
                <a:cs typeface="Microsoft Sans Serif"/>
              </a:rPr>
              <a:t>riconosciute</a:t>
            </a:r>
            <a:r>
              <a:rPr sz="1200" b="0" i="0" spc="-50" dirty="0">
                <a:latin typeface="Microsoft Sans Serif"/>
                <a:cs typeface="Microsoft Sans Serif"/>
              </a:rPr>
              <a:t> </a:t>
            </a:r>
            <a:r>
              <a:rPr sz="1200" b="0" i="0" spc="-60" dirty="0">
                <a:latin typeface="Microsoft Sans Serif"/>
                <a:cs typeface="Microsoft Sans Serif"/>
              </a:rPr>
              <a:t>attraverso</a:t>
            </a:r>
            <a:r>
              <a:rPr sz="1200" b="0" i="0" spc="-125" dirty="0">
                <a:latin typeface="Microsoft Sans Serif"/>
                <a:cs typeface="Microsoft Sans Serif"/>
              </a:rPr>
              <a:t> </a:t>
            </a:r>
            <a:r>
              <a:rPr sz="1200" b="0" i="0" spc="-50" dirty="0">
                <a:latin typeface="Microsoft Sans Serif"/>
                <a:cs typeface="Microsoft Sans Serif"/>
              </a:rPr>
              <a:t>la</a:t>
            </a:r>
            <a:r>
              <a:rPr sz="1200" b="0" i="0" spc="-10" dirty="0">
                <a:latin typeface="Microsoft Sans Serif"/>
                <a:cs typeface="Microsoft Sans Serif"/>
              </a:rPr>
              <a:t> </a:t>
            </a:r>
            <a:r>
              <a:rPr sz="1200" b="0" i="0" spc="-45" dirty="0">
                <a:latin typeface="Microsoft Sans Serif"/>
                <a:cs typeface="Microsoft Sans Serif"/>
              </a:rPr>
              <a:t>piattaforma</a:t>
            </a:r>
            <a:r>
              <a:rPr sz="1200" b="0" i="0" spc="-60" dirty="0">
                <a:latin typeface="Microsoft Sans Serif"/>
                <a:cs typeface="Microsoft Sans Serif"/>
              </a:rPr>
              <a:t> </a:t>
            </a:r>
            <a:r>
              <a:rPr sz="1200" b="0" i="0" spc="-175" dirty="0">
                <a:latin typeface="Microsoft Sans Serif"/>
                <a:cs typeface="Microsoft Sans Serif"/>
              </a:rPr>
              <a:t>SOFIA</a:t>
            </a:r>
            <a:r>
              <a:rPr sz="1200" b="0" i="0" spc="-90" dirty="0">
                <a:latin typeface="Microsoft Sans Serif"/>
                <a:cs typeface="Microsoft Sans Serif"/>
              </a:rPr>
              <a:t> </a:t>
            </a:r>
            <a:r>
              <a:rPr sz="1200" b="0" i="0" spc="-70" dirty="0">
                <a:latin typeface="Microsoft Sans Serif"/>
                <a:cs typeface="Microsoft Sans Serif"/>
              </a:rPr>
              <a:t>del</a:t>
            </a:r>
            <a:r>
              <a:rPr sz="1200" b="0" i="0" spc="50" dirty="0">
                <a:latin typeface="Microsoft Sans Serif"/>
                <a:cs typeface="Microsoft Sans Serif"/>
              </a:rPr>
              <a:t> </a:t>
            </a:r>
            <a:r>
              <a:rPr sz="1200" b="0" i="0" spc="-130" dirty="0">
                <a:latin typeface="Microsoft Sans Serif"/>
                <a:cs typeface="Microsoft Sans Serif"/>
              </a:rPr>
              <a:t>MIUR.</a:t>
            </a:r>
            <a:endParaRPr sz="1200">
              <a:latin typeface="Microsoft Sans Serif"/>
              <a:cs typeface="Microsoft Sans Serif"/>
            </a:endParaRPr>
          </a:p>
          <a:p>
            <a:pPr marL="630555">
              <a:lnSpc>
                <a:spcPct val="100000"/>
              </a:lnSpc>
            </a:pPr>
            <a:endParaRPr sz="1200">
              <a:latin typeface="Microsoft Sans Serif"/>
              <a:cs typeface="Microsoft Sans Serif"/>
            </a:endParaRPr>
          </a:p>
          <a:p>
            <a:pPr marL="630555">
              <a:lnSpc>
                <a:spcPct val="100000"/>
              </a:lnSpc>
              <a:spcBef>
                <a:spcPts val="45"/>
              </a:spcBef>
            </a:pPr>
            <a:endParaRPr sz="1450">
              <a:latin typeface="Microsoft Sans Serif"/>
              <a:cs typeface="Microsoft Sans Serif"/>
            </a:endParaRPr>
          </a:p>
          <a:p>
            <a:pPr marL="643255">
              <a:lnSpc>
                <a:spcPct val="100000"/>
              </a:lnSpc>
              <a:spcBef>
                <a:spcPts val="5"/>
              </a:spcBef>
            </a:pPr>
            <a:r>
              <a:rPr i="0" spc="-130" dirty="0">
                <a:latin typeface="Arial"/>
                <a:cs typeface="Arial"/>
              </a:rPr>
              <a:t>NU</a:t>
            </a:r>
            <a:r>
              <a:rPr i="0" spc="-204" dirty="0">
                <a:latin typeface="Arial"/>
                <a:cs typeface="Arial"/>
              </a:rPr>
              <a:t>O</a:t>
            </a:r>
            <a:r>
              <a:rPr i="0" spc="-150" dirty="0">
                <a:latin typeface="Arial"/>
                <a:cs typeface="Arial"/>
              </a:rPr>
              <a:t>V</a:t>
            </a:r>
            <a:r>
              <a:rPr i="0" spc="-15" dirty="0">
                <a:latin typeface="Arial"/>
                <a:cs typeface="Arial"/>
              </a:rPr>
              <a:t>I</a:t>
            </a:r>
            <a:r>
              <a:rPr i="0" spc="-85" dirty="0">
                <a:latin typeface="Arial"/>
                <a:cs typeface="Arial"/>
              </a:rPr>
              <a:t> </a:t>
            </a:r>
            <a:r>
              <a:rPr i="0" spc="-150" dirty="0">
                <a:latin typeface="Arial"/>
                <a:cs typeface="Arial"/>
              </a:rPr>
              <a:t>P</a:t>
            </a:r>
            <a:r>
              <a:rPr i="0" spc="-225" dirty="0">
                <a:latin typeface="Arial"/>
                <a:cs typeface="Arial"/>
              </a:rPr>
              <a:t>A</a:t>
            </a:r>
            <a:r>
              <a:rPr i="0" spc="-160" dirty="0">
                <a:latin typeface="Arial"/>
                <a:cs typeface="Arial"/>
              </a:rPr>
              <a:t>RT</a:t>
            </a:r>
            <a:r>
              <a:rPr i="0" spc="-195" dirty="0">
                <a:latin typeface="Arial"/>
                <a:cs typeface="Arial"/>
              </a:rPr>
              <a:t>N</a:t>
            </a:r>
            <a:r>
              <a:rPr i="0" spc="-250" dirty="0">
                <a:latin typeface="Arial"/>
                <a:cs typeface="Arial"/>
              </a:rPr>
              <a:t>E</a:t>
            </a:r>
            <a:r>
              <a:rPr i="0" spc="-215" dirty="0">
                <a:latin typeface="Arial"/>
                <a:cs typeface="Arial"/>
              </a:rPr>
              <a:t>RS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68768" y="1804416"/>
            <a:ext cx="1335405" cy="3249295"/>
            <a:chOff x="7668768" y="1804416"/>
            <a:chExt cx="1335405" cy="3249295"/>
          </a:xfrm>
        </p:grpSpPr>
        <p:sp>
          <p:nvSpPr>
            <p:cNvPr id="3" name="object 3"/>
            <p:cNvSpPr/>
            <p:nvPr/>
          </p:nvSpPr>
          <p:spPr>
            <a:xfrm>
              <a:off x="7668768" y="2889504"/>
              <a:ext cx="1335405" cy="2164080"/>
            </a:xfrm>
            <a:custGeom>
              <a:avLst/>
              <a:gdLst/>
              <a:ahLst/>
              <a:cxnLst/>
              <a:rect l="l" t="t" r="r" b="b"/>
              <a:pathLst>
                <a:path w="1335404" h="2164079">
                  <a:moveTo>
                    <a:pt x="1335024" y="0"/>
                  </a:moveTo>
                  <a:lnTo>
                    <a:pt x="0" y="0"/>
                  </a:lnTo>
                  <a:lnTo>
                    <a:pt x="0" y="2164080"/>
                  </a:lnTo>
                  <a:lnTo>
                    <a:pt x="1335024" y="2164080"/>
                  </a:lnTo>
                  <a:lnTo>
                    <a:pt x="1335024" y="0"/>
                  </a:lnTo>
                  <a:close/>
                </a:path>
              </a:pathLst>
            </a:custGeom>
            <a:solidFill>
              <a:srgbClr val="407E46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68768" y="1804416"/>
              <a:ext cx="1335024" cy="113385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52069" y="4853633"/>
            <a:ext cx="64769" cy="129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5"/>
              </a:lnSpc>
            </a:pPr>
            <a:r>
              <a:rPr sz="900" b="1" spc="5" dirty="0">
                <a:solidFill>
                  <a:srgbClr val="666666"/>
                </a:solidFill>
                <a:latin typeface="Arial"/>
                <a:cs typeface="Arial"/>
              </a:rPr>
              <a:t>9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9369" y="37922"/>
            <a:ext cx="3161665" cy="6299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005"/>
              </a:lnSpc>
              <a:spcBef>
                <a:spcPts val="125"/>
              </a:spcBef>
            </a:pPr>
            <a:r>
              <a:rPr sz="1800" b="0" spc="-345" dirty="0">
                <a:latin typeface="Microsoft Sans Serif"/>
                <a:cs typeface="Microsoft Sans Serif"/>
              </a:rPr>
              <a:t>S</a:t>
            </a:r>
            <a:r>
              <a:rPr sz="1800" b="0" spc="-30" dirty="0">
                <a:latin typeface="Microsoft Sans Serif"/>
                <a:cs typeface="Microsoft Sans Serif"/>
              </a:rPr>
              <a:t>t</a:t>
            </a:r>
            <a:r>
              <a:rPr sz="1800" b="0" spc="-40" dirty="0">
                <a:latin typeface="Microsoft Sans Serif"/>
                <a:cs typeface="Microsoft Sans Serif"/>
              </a:rPr>
              <a:t>a</a:t>
            </a:r>
            <a:r>
              <a:rPr sz="1800" b="0" spc="-30" dirty="0">
                <a:latin typeface="Microsoft Sans Serif"/>
                <a:cs typeface="Microsoft Sans Serif"/>
              </a:rPr>
              <a:t>r</a:t>
            </a:r>
            <a:r>
              <a:rPr sz="1800" b="0" spc="-15" dirty="0">
                <a:latin typeface="Microsoft Sans Serif"/>
                <a:cs typeface="Microsoft Sans Serif"/>
              </a:rPr>
              <a:t>t</a:t>
            </a:r>
            <a:r>
              <a:rPr sz="1800" b="0" spc="-10" dirty="0">
                <a:latin typeface="Microsoft Sans Serif"/>
                <a:cs typeface="Microsoft Sans Serif"/>
              </a:rPr>
              <a:t>u</a:t>
            </a:r>
            <a:r>
              <a:rPr sz="1800" b="0" spc="-90" dirty="0">
                <a:latin typeface="Microsoft Sans Serif"/>
                <a:cs typeface="Microsoft Sans Serif"/>
              </a:rPr>
              <a:t>p</a:t>
            </a:r>
            <a:r>
              <a:rPr sz="1800" b="0" spc="-190" dirty="0">
                <a:latin typeface="Microsoft Sans Serif"/>
                <a:cs typeface="Microsoft Sans Serif"/>
              </a:rPr>
              <a:t> </a:t>
            </a:r>
            <a:r>
              <a:rPr sz="1800" b="0" spc="-200" dirty="0">
                <a:latin typeface="Microsoft Sans Serif"/>
                <a:cs typeface="Microsoft Sans Serif"/>
              </a:rPr>
              <a:t>Yo</a:t>
            </a:r>
            <a:r>
              <a:rPr sz="1800" b="0" spc="-165" dirty="0">
                <a:latin typeface="Microsoft Sans Serif"/>
                <a:cs typeface="Microsoft Sans Serif"/>
              </a:rPr>
              <a:t>u</a:t>
            </a:r>
            <a:r>
              <a:rPr sz="1800" b="0" spc="-50" dirty="0">
                <a:latin typeface="Microsoft Sans Serif"/>
                <a:cs typeface="Microsoft Sans Serif"/>
              </a:rPr>
              <a:t>r</a:t>
            </a:r>
            <a:r>
              <a:rPr sz="1800" b="0" spc="-125" dirty="0">
                <a:latin typeface="Microsoft Sans Serif"/>
                <a:cs typeface="Microsoft Sans Serif"/>
              </a:rPr>
              <a:t> </a:t>
            </a:r>
            <a:r>
              <a:rPr sz="1800" b="0" spc="-335" dirty="0">
                <a:latin typeface="Microsoft Sans Serif"/>
                <a:cs typeface="Microsoft Sans Serif"/>
              </a:rPr>
              <a:t>L</a:t>
            </a:r>
            <a:r>
              <a:rPr sz="1800" b="0" spc="15" dirty="0">
                <a:latin typeface="Microsoft Sans Serif"/>
                <a:cs typeface="Microsoft Sans Serif"/>
              </a:rPr>
              <a:t>i</a:t>
            </a:r>
            <a:r>
              <a:rPr sz="1800" b="0" spc="-75" dirty="0">
                <a:latin typeface="Microsoft Sans Serif"/>
                <a:cs typeface="Microsoft Sans Serif"/>
              </a:rPr>
              <a:t>fe</a:t>
            </a:r>
            <a:r>
              <a:rPr sz="1800" b="0" spc="-110" dirty="0">
                <a:latin typeface="Microsoft Sans Serif"/>
                <a:cs typeface="Microsoft Sans Serif"/>
              </a:rPr>
              <a:t> </a:t>
            </a:r>
            <a:r>
              <a:rPr sz="1800" b="0" spc="-45" dirty="0">
                <a:latin typeface="Microsoft Sans Serif"/>
                <a:cs typeface="Microsoft Sans Serif"/>
              </a:rPr>
              <a:t>202</a:t>
            </a:r>
            <a:r>
              <a:rPr sz="1800" b="0" spc="-40" dirty="0">
                <a:latin typeface="Microsoft Sans Serif"/>
                <a:cs typeface="Microsoft Sans Serif"/>
              </a:rPr>
              <a:t>2</a:t>
            </a:r>
            <a:r>
              <a:rPr sz="1800" b="0" spc="-75" dirty="0">
                <a:latin typeface="Microsoft Sans Serif"/>
                <a:cs typeface="Microsoft Sans Serif"/>
              </a:rPr>
              <a:t>-</a:t>
            </a:r>
            <a:r>
              <a:rPr sz="1800" b="0" spc="-45" dirty="0">
                <a:latin typeface="Microsoft Sans Serif"/>
                <a:cs typeface="Microsoft Sans Serif"/>
              </a:rPr>
              <a:t>23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2725"/>
              </a:lnSpc>
            </a:pPr>
            <a:r>
              <a:rPr dirty="0"/>
              <a:t>I</a:t>
            </a:r>
            <a:r>
              <a:rPr spc="-215" dirty="0"/>
              <a:t>m</a:t>
            </a:r>
            <a:r>
              <a:rPr spc="-220" dirty="0"/>
              <a:t>p</a:t>
            </a:r>
            <a:r>
              <a:rPr spc="-140" dirty="0"/>
              <a:t>a</a:t>
            </a:r>
            <a:r>
              <a:rPr spc="-45" dirty="0"/>
              <a:t>tto</a:t>
            </a:r>
            <a:r>
              <a:rPr spc="-145" dirty="0"/>
              <a:t> </a:t>
            </a:r>
            <a:r>
              <a:rPr spc="-280" dirty="0"/>
              <a:t>s</a:t>
            </a:r>
            <a:r>
              <a:rPr spc="-225" dirty="0"/>
              <a:t>u</a:t>
            </a:r>
            <a:r>
              <a:rPr spc="-270" dirty="0"/>
              <a:t>g</a:t>
            </a:r>
            <a:r>
              <a:rPr spc="5" dirty="0"/>
              <a:t>l</a:t>
            </a:r>
            <a:r>
              <a:rPr spc="-80" dirty="0"/>
              <a:t>i</a:t>
            </a:r>
            <a:r>
              <a:rPr spc="-155" dirty="0"/>
              <a:t> </a:t>
            </a:r>
            <a:r>
              <a:rPr spc="-360" dirty="0"/>
              <a:t>S</a:t>
            </a:r>
            <a:r>
              <a:rPr spc="-254" dirty="0"/>
              <a:t>D</a:t>
            </a:r>
            <a:r>
              <a:rPr spc="-434" dirty="0"/>
              <a:t>G</a:t>
            </a:r>
            <a:r>
              <a:rPr spc="-295" dirty="0"/>
              <a:t>s</a:t>
            </a:r>
            <a:r>
              <a:rPr spc="-170" dirty="0"/>
              <a:t> </a:t>
            </a:r>
            <a:r>
              <a:rPr spc="-40" dirty="0"/>
              <a:t>2030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0660" y="752094"/>
            <a:ext cx="862457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25" dirty="0">
                <a:latin typeface="Arial"/>
                <a:cs typeface="Arial"/>
              </a:rPr>
              <a:t>L’Agenda</a:t>
            </a:r>
            <a:r>
              <a:rPr sz="1200" b="1" spc="-1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2030 </a:t>
            </a:r>
            <a:r>
              <a:rPr sz="1200" b="1" spc="-90" dirty="0">
                <a:latin typeface="Arial"/>
                <a:cs typeface="Arial"/>
              </a:rPr>
              <a:t>per </a:t>
            </a:r>
            <a:r>
              <a:rPr sz="1200" b="1" spc="-70" dirty="0">
                <a:latin typeface="Arial"/>
                <a:cs typeface="Arial"/>
              </a:rPr>
              <a:t>lo </a:t>
            </a:r>
            <a:r>
              <a:rPr sz="1200" b="1" spc="-100" dirty="0">
                <a:latin typeface="Arial"/>
                <a:cs typeface="Arial"/>
              </a:rPr>
              <a:t>Sviluppo </a:t>
            </a:r>
            <a:r>
              <a:rPr sz="1200" b="1" spc="-85" dirty="0">
                <a:latin typeface="Arial"/>
                <a:cs typeface="Arial"/>
              </a:rPr>
              <a:t>Sostenibile </a:t>
            </a:r>
            <a:r>
              <a:rPr sz="1200" spc="-125" dirty="0">
                <a:latin typeface="Microsoft Sans Serif"/>
                <a:cs typeface="Microsoft Sans Serif"/>
              </a:rPr>
              <a:t>è</a:t>
            </a:r>
            <a:r>
              <a:rPr sz="1200" spc="-120" dirty="0">
                <a:latin typeface="Microsoft Sans Serif"/>
                <a:cs typeface="Microsoft Sans Serif"/>
              </a:rPr>
              <a:t> </a:t>
            </a:r>
            <a:r>
              <a:rPr sz="1200" spc="-80" dirty="0">
                <a:latin typeface="Microsoft Sans Serif"/>
                <a:cs typeface="Microsoft Sans Serif"/>
              </a:rPr>
              <a:t>un </a:t>
            </a:r>
            <a:r>
              <a:rPr sz="1200" spc="-70" dirty="0">
                <a:latin typeface="Microsoft Sans Serif"/>
                <a:cs typeface="Microsoft Sans Serif"/>
              </a:rPr>
              <a:t>programma </a:t>
            </a:r>
            <a:r>
              <a:rPr sz="1200" spc="-75" dirty="0">
                <a:latin typeface="Microsoft Sans Serif"/>
                <a:cs typeface="Microsoft Sans Serif"/>
              </a:rPr>
              <a:t>d’azione </a:t>
            </a:r>
            <a:r>
              <a:rPr sz="1200" spc="-95" dirty="0">
                <a:latin typeface="Microsoft Sans Serif"/>
                <a:cs typeface="Microsoft Sans Serif"/>
              </a:rPr>
              <a:t>per</a:t>
            </a:r>
            <a:r>
              <a:rPr sz="1200" spc="-90" dirty="0">
                <a:latin typeface="Microsoft Sans Serif"/>
                <a:cs typeface="Microsoft Sans Serif"/>
              </a:rPr>
              <a:t> </a:t>
            </a:r>
            <a:r>
              <a:rPr sz="1200" spc="-55" dirty="0">
                <a:latin typeface="Microsoft Sans Serif"/>
                <a:cs typeface="Microsoft Sans Serif"/>
              </a:rPr>
              <a:t>le </a:t>
            </a:r>
            <a:r>
              <a:rPr sz="1200" spc="-95" dirty="0">
                <a:latin typeface="Microsoft Sans Serif"/>
                <a:cs typeface="Microsoft Sans Serif"/>
              </a:rPr>
              <a:t>persone,</a:t>
            </a:r>
            <a:r>
              <a:rPr sz="1200" spc="125" dirty="0">
                <a:latin typeface="Microsoft Sans Serif"/>
                <a:cs typeface="Microsoft Sans Serif"/>
              </a:rPr>
              <a:t> </a:t>
            </a:r>
            <a:r>
              <a:rPr sz="1200" spc="20" dirty="0">
                <a:latin typeface="Microsoft Sans Serif"/>
                <a:cs typeface="Microsoft Sans Serif"/>
              </a:rPr>
              <a:t>il </a:t>
            </a:r>
            <a:r>
              <a:rPr sz="1200" spc="-65" dirty="0">
                <a:latin typeface="Microsoft Sans Serif"/>
                <a:cs typeface="Microsoft Sans Serif"/>
              </a:rPr>
              <a:t>pianeta </a:t>
            </a:r>
            <a:r>
              <a:rPr sz="1200" spc="-125" dirty="0">
                <a:latin typeface="Microsoft Sans Serif"/>
                <a:cs typeface="Microsoft Sans Serif"/>
              </a:rPr>
              <a:t>e</a:t>
            </a:r>
            <a:r>
              <a:rPr sz="1200" spc="70" dirty="0">
                <a:latin typeface="Microsoft Sans Serif"/>
                <a:cs typeface="Microsoft Sans Serif"/>
              </a:rPr>
              <a:t> </a:t>
            </a:r>
            <a:r>
              <a:rPr sz="1200" spc="-50" dirty="0">
                <a:latin typeface="Microsoft Sans Serif"/>
                <a:cs typeface="Microsoft Sans Serif"/>
              </a:rPr>
              <a:t>la </a:t>
            </a:r>
            <a:r>
              <a:rPr sz="1200" spc="-65" dirty="0">
                <a:latin typeface="Microsoft Sans Serif"/>
                <a:cs typeface="Microsoft Sans Serif"/>
              </a:rPr>
              <a:t>prosperità </a:t>
            </a:r>
            <a:r>
              <a:rPr sz="1200" spc="-45" dirty="0">
                <a:latin typeface="Microsoft Sans Serif"/>
                <a:cs typeface="Microsoft Sans Serif"/>
              </a:rPr>
              <a:t>sottoscritto </a:t>
            </a:r>
            <a:r>
              <a:rPr sz="1200" spc="-55" dirty="0">
                <a:latin typeface="Microsoft Sans Serif"/>
                <a:cs typeface="Microsoft Sans Serif"/>
              </a:rPr>
              <a:t>nel </a:t>
            </a:r>
            <a:r>
              <a:rPr sz="1200" spc="-70" dirty="0">
                <a:latin typeface="Microsoft Sans Serif"/>
                <a:cs typeface="Microsoft Sans Serif"/>
              </a:rPr>
              <a:t>settembre </a:t>
            </a:r>
            <a:r>
              <a:rPr sz="1200" spc="-45" dirty="0">
                <a:latin typeface="Microsoft Sans Serif"/>
                <a:cs typeface="Microsoft Sans Serif"/>
              </a:rPr>
              <a:t>2015 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spc="-65" dirty="0">
                <a:latin typeface="Microsoft Sans Serif"/>
                <a:cs typeface="Microsoft Sans Serif"/>
              </a:rPr>
              <a:t>dai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70" dirty="0">
                <a:latin typeface="Microsoft Sans Serif"/>
                <a:cs typeface="Microsoft Sans Serif"/>
              </a:rPr>
              <a:t>governi</a:t>
            </a:r>
            <a:r>
              <a:rPr sz="1200" spc="-60" dirty="0">
                <a:latin typeface="Microsoft Sans Serif"/>
                <a:cs typeface="Microsoft Sans Serif"/>
              </a:rPr>
              <a:t> </a:t>
            </a:r>
            <a:r>
              <a:rPr sz="1200" spc="-80" dirty="0">
                <a:latin typeface="Microsoft Sans Serif"/>
                <a:cs typeface="Microsoft Sans Serif"/>
              </a:rPr>
              <a:t>dei</a:t>
            </a:r>
            <a:r>
              <a:rPr sz="1200" spc="50" dirty="0">
                <a:latin typeface="Microsoft Sans Serif"/>
                <a:cs typeface="Microsoft Sans Serif"/>
              </a:rPr>
              <a:t> </a:t>
            </a:r>
            <a:r>
              <a:rPr sz="1200" b="1" spc="-5" dirty="0">
                <a:latin typeface="Arial"/>
                <a:cs typeface="Arial"/>
              </a:rPr>
              <a:t>193</a:t>
            </a:r>
            <a:r>
              <a:rPr sz="1200" b="1" spc="-110" dirty="0">
                <a:latin typeface="Arial"/>
                <a:cs typeface="Arial"/>
              </a:rPr>
              <a:t> </a:t>
            </a:r>
            <a:r>
              <a:rPr sz="1200" b="1" spc="-100" dirty="0">
                <a:latin typeface="Arial"/>
                <a:cs typeface="Arial"/>
              </a:rPr>
              <a:t>Paesi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85" dirty="0">
                <a:latin typeface="Arial"/>
                <a:cs typeface="Arial"/>
              </a:rPr>
              <a:t>membri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95" dirty="0">
                <a:latin typeface="Arial"/>
                <a:cs typeface="Arial"/>
              </a:rPr>
              <a:t>dell’ONU</a:t>
            </a:r>
            <a:r>
              <a:rPr sz="1200" spc="-95" dirty="0">
                <a:latin typeface="Microsoft Sans Serif"/>
                <a:cs typeface="Microsoft Sans Serif"/>
              </a:rPr>
              <a:t>.</a:t>
            </a:r>
            <a:r>
              <a:rPr sz="1200" spc="30" dirty="0">
                <a:latin typeface="Microsoft Sans Serif"/>
                <a:cs typeface="Microsoft Sans Serif"/>
              </a:rPr>
              <a:t> </a:t>
            </a:r>
            <a:r>
              <a:rPr sz="1200" spc="-145" dirty="0">
                <a:latin typeface="Microsoft Sans Serif"/>
                <a:cs typeface="Microsoft Sans Serif"/>
              </a:rPr>
              <a:t>Essa</a:t>
            </a:r>
            <a:r>
              <a:rPr sz="1200" spc="-55" dirty="0">
                <a:latin typeface="Microsoft Sans Serif"/>
                <a:cs typeface="Microsoft Sans Serif"/>
              </a:rPr>
              <a:t> </a:t>
            </a:r>
            <a:r>
              <a:rPr sz="1200" spc="-65" dirty="0">
                <a:latin typeface="Microsoft Sans Serif"/>
                <a:cs typeface="Microsoft Sans Serif"/>
              </a:rPr>
              <a:t>ingloba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b="1" spc="-10" dirty="0">
                <a:latin typeface="Arial"/>
                <a:cs typeface="Arial"/>
              </a:rPr>
              <a:t>17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70" dirty="0">
                <a:latin typeface="Arial"/>
                <a:cs typeface="Arial"/>
              </a:rPr>
              <a:t>Obiettivi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90" dirty="0">
                <a:latin typeface="Arial"/>
                <a:cs typeface="Arial"/>
              </a:rPr>
              <a:t>per</a:t>
            </a:r>
            <a:r>
              <a:rPr sz="1200" b="1" spc="-70" dirty="0">
                <a:latin typeface="Arial"/>
                <a:cs typeface="Arial"/>
              </a:rPr>
              <a:t> lo </a:t>
            </a:r>
            <a:r>
              <a:rPr sz="1200" b="1" spc="-100" dirty="0">
                <a:latin typeface="Arial"/>
                <a:cs typeface="Arial"/>
              </a:rPr>
              <a:t>Sviluppo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85" dirty="0">
                <a:latin typeface="Arial"/>
                <a:cs typeface="Arial"/>
              </a:rPr>
              <a:t>Sostenibile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spc="-50" dirty="0">
                <a:latin typeface="Microsoft Sans Serif"/>
                <a:cs typeface="Microsoft Sans Serif"/>
              </a:rPr>
              <a:t>–</a:t>
            </a:r>
            <a:r>
              <a:rPr sz="1200" u="sng" spc="-5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  <a:hlinkClick r:id="rId3"/>
              </a:rPr>
              <a:t>Sustainable</a:t>
            </a:r>
            <a:r>
              <a:rPr sz="1200" u="sng" spc="-4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200" u="sng" spc="-8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  <a:hlinkClick r:id="rId3"/>
              </a:rPr>
              <a:t>Development</a:t>
            </a:r>
            <a:r>
              <a:rPr sz="1200" u="sng" spc="3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200" u="sng" spc="-11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  <a:hlinkClick r:id="rId3"/>
              </a:rPr>
              <a:t>Goals,</a:t>
            </a:r>
            <a:r>
              <a:rPr sz="1200" u="sng" spc="-4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200" u="sng" spc="-19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  <a:hlinkClick r:id="rId3"/>
              </a:rPr>
              <a:t>SDGs</a:t>
            </a:r>
            <a:r>
              <a:rPr sz="1200" spc="-70" dirty="0">
                <a:latin typeface="Microsoft Sans Serif"/>
                <a:cs typeface="Microsoft Sans Serif"/>
                <a:hlinkClick r:id="rId3"/>
              </a:rPr>
              <a:t> </a:t>
            </a:r>
            <a:r>
              <a:rPr sz="1200" spc="245" dirty="0">
                <a:latin typeface="Microsoft Sans Serif"/>
                <a:cs typeface="Microsoft Sans Serif"/>
              </a:rPr>
              <a:t>–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in 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80" dirty="0">
                <a:latin typeface="Microsoft Sans Serif"/>
                <a:cs typeface="Microsoft Sans Serif"/>
              </a:rPr>
              <a:t>un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80" dirty="0">
                <a:latin typeface="Microsoft Sans Serif"/>
                <a:cs typeface="Microsoft Sans Serif"/>
              </a:rPr>
              <a:t>grande</a:t>
            </a:r>
            <a:r>
              <a:rPr sz="1200" spc="-50" dirty="0">
                <a:latin typeface="Microsoft Sans Serif"/>
                <a:cs typeface="Microsoft Sans Serif"/>
              </a:rPr>
              <a:t> </a:t>
            </a:r>
            <a:r>
              <a:rPr sz="1200" spc="-70" dirty="0">
                <a:latin typeface="Microsoft Sans Serif"/>
                <a:cs typeface="Microsoft Sans Serif"/>
              </a:rPr>
              <a:t>programma</a:t>
            </a:r>
            <a:r>
              <a:rPr sz="1200" spc="-65" dirty="0">
                <a:latin typeface="Microsoft Sans Serif"/>
                <a:cs typeface="Microsoft Sans Serif"/>
              </a:rPr>
              <a:t> </a:t>
            </a:r>
            <a:r>
              <a:rPr sz="1200" spc="-85" dirty="0">
                <a:latin typeface="Microsoft Sans Serif"/>
                <a:cs typeface="Microsoft Sans Serif"/>
              </a:rPr>
              <a:t>d’azione.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spc="-70" dirty="0">
                <a:latin typeface="Arial"/>
                <a:cs typeface="Arial"/>
              </a:rPr>
              <a:t>Startup</a:t>
            </a:r>
            <a:r>
              <a:rPr sz="1200" b="1" spc="-100" dirty="0">
                <a:latin typeface="Arial"/>
                <a:cs typeface="Arial"/>
              </a:rPr>
              <a:t> </a:t>
            </a:r>
            <a:r>
              <a:rPr sz="1200" b="1" spc="-130" dirty="0">
                <a:latin typeface="Arial"/>
                <a:cs typeface="Arial"/>
              </a:rPr>
              <a:t>Your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95" dirty="0">
                <a:latin typeface="Arial"/>
                <a:cs typeface="Arial"/>
              </a:rPr>
              <a:t>Life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spc="-125" dirty="0">
                <a:latin typeface="Microsoft Sans Serif"/>
                <a:cs typeface="Microsoft Sans Serif"/>
              </a:rPr>
              <a:t>è</a:t>
            </a:r>
            <a:r>
              <a:rPr sz="1200" spc="-45" dirty="0">
                <a:latin typeface="Microsoft Sans Serif"/>
                <a:cs typeface="Microsoft Sans Serif"/>
              </a:rPr>
              <a:t> stato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50" dirty="0">
                <a:latin typeface="Microsoft Sans Serif"/>
                <a:cs typeface="Microsoft Sans Serif"/>
              </a:rPr>
              <a:t>progettato</a:t>
            </a:r>
            <a:r>
              <a:rPr sz="1200" spc="-65" dirty="0">
                <a:latin typeface="Microsoft Sans Serif"/>
                <a:cs typeface="Microsoft Sans Serif"/>
              </a:rPr>
              <a:t> </a:t>
            </a:r>
            <a:r>
              <a:rPr sz="1200" spc="-90" dirty="0">
                <a:latin typeface="Microsoft Sans Serif"/>
                <a:cs typeface="Microsoft Sans Serif"/>
              </a:rPr>
              <a:t>per</a:t>
            </a:r>
            <a:r>
              <a:rPr sz="1200" spc="40" dirty="0">
                <a:latin typeface="Microsoft Sans Serif"/>
                <a:cs typeface="Microsoft Sans Serif"/>
              </a:rPr>
              <a:t> </a:t>
            </a:r>
            <a:r>
              <a:rPr sz="1200" spc="-95" dirty="0">
                <a:latin typeface="Microsoft Sans Serif"/>
                <a:cs typeface="Microsoft Sans Serif"/>
              </a:rPr>
              <a:t>avere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spc="-80" dirty="0">
                <a:latin typeface="Microsoft Sans Serif"/>
                <a:cs typeface="Microsoft Sans Serif"/>
              </a:rPr>
              <a:t>un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35" dirty="0">
                <a:latin typeface="Microsoft Sans Serif"/>
                <a:cs typeface="Microsoft Sans Serif"/>
              </a:rPr>
              <a:t>impatto</a:t>
            </a:r>
            <a:r>
              <a:rPr sz="1200" spc="-70" dirty="0">
                <a:latin typeface="Microsoft Sans Serif"/>
                <a:cs typeface="Microsoft Sans Serif"/>
              </a:rPr>
              <a:t> </a:t>
            </a:r>
            <a:r>
              <a:rPr sz="1200" spc="-55" dirty="0">
                <a:latin typeface="Microsoft Sans Serif"/>
                <a:cs typeface="Microsoft Sans Serif"/>
              </a:rPr>
              <a:t>positivo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100" dirty="0">
                <a:latin typeface="Microsoft Sans Serif"/>
                <a:cs typeface="Microsoft Sans Serif"/>
              </a:rPr>
              <a:t>su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spc="-60" dirty="0">
                <a:latin typeface="Microsoft Sans Serif"/>
                <a:cs typeface="Microsoft Sans Serif"/>
              </a:rPr>
              <a:t>alcuni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35" dirty="0">
                <a:latin typeface="Microsoft Sans Serif"/>
                <a:cs typeface="Microsoft Sans Serif"/>
              </a:rPr>
              <a:t>obiettivi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55" dirty="0">
                <a:latin typeface="Microsoft Sans Serif"/>
                <a:cs typeface="Microsoft Sans Serif"/>
              </a:rPr>
              <a:t>contenuti</a:t>
            </a:r>
            <a:r>
              <a:rPr sz="1200" spc="75" dirty="0">
                <a:latin typeface="Microsoft Sans Serif"/>
                <a:cs typeface="Microsoft Sans Serif"/>
              </a:rPr>
              <a:t> </a:t>
            </a:r>
            <a:r>
              <a:rPr sz="1200" b="1" spc="-85" dirty="0">
                <a:latin typeface="Arial"/>
                <a:cs typeface="Arial"/>
              </a:rPr>
              <a:t>nell'Agenda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2030</a:t>
            </a:r>
            <a:r>
              <a:rPr sz="1200" spc="-20" dirty="0">
                <a:latin typeface="Microsoft Sans Serif"/>
                <a:cs typeface="Microsoft Sans Serif"/>
              </a:rPr>
              <a:t>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6304" y="2749295"/>
            <a:ext cx="1323340" cy="2304415"/>
          </a:xfrm>
          <a:custGeom>
            <a:avLst/>
            <a:gdLst/>
            <a:ahLst/>
            <a:cxnLst/>
            <a:rect l="l" t="t" r="r" b="b"/>
            <a:pathLst>
              <a:path w="1323340" h="2304415">
                <a:moveTo>
                  <a:pt x="1322832" y="0"/>
                </a:moveTo>
                <a:lnTo>
                  <a:pt x="0" y="0"/>
                </a:lnTo>
                <a:lnTo>
                  <a:pt x="0" y="2304288"/>
                </a:lnTo>
                <a:lnTo>
                  <a:pt x="1322832" y="2304288"/>
                </a:lnTo>
                <a:lnTo>
                  <a:pt x="1322832" y="0"/>
                </a:lnTo>
                <a:close/>
              </a:path>
            </a:pathLst>
          </a:custGeom>
          <a:solidFill>
            <a:srgbClr val="C61F2E">
              <a:alpha val="5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0601" y="2958795"/>
            <a:ext cx="1214120" cy="1310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2545" algn="just">
              <a:lnSpc>
                <a:spcPct val="101000"/>
              </a:lnSpc>
              <a:spcBef>
                <a:spcPts val="95"/>
              </a:spcBef>
            </a:pPr>
            <a:r>
              <a:rPr sz="1050" spc="-130" dirty="0">
                <a:latin typeface="Microsoft Sans Serif"/>
                <a:cs typeface="Microsoft Sans Serif"/>
              </a:rPr>
              <a:t>A</a:t>
            </a:r>
            <a:r>
              <a:rPr sz="1050" spc="-65" dirty="0">
                <a:latin typeface="Microsoft Sans Serif"/>
                <a:cs typeface="Microsoft Sans Serif"/>
              </a:rPr>
              <a:t>u</a:t>
            </a:r>
            <a:r>
              <a:rPr sz="1050" spc="-15" dirty="0">
                <a:latin typeface="Microsoft Sans Serif"/>
                <a:cs typeface="Microsoft Sans Serif"/>
              </a:rPr>
              <a:t>m</a:t>
            </a:r>
            <a:r>
              <a:rPr sz="1050" spc="-80" dirty="0">
                <a:latin typeface="Microsoft Sans Serif"/>
                <a:cs typeface="Microsoft Sans Serif"/>
              </a:rPr>
              <a:t>e</a:t>
            </a:r>
            <a:r>
              <a:rPr sz="1050" spc="-90" dirty="0">
                <a:latin typeface="Microsoft Sans Serif"/>
                <a:cs typeface="Microsoft Sans Serif"/>
              </a:rPr>
              <a:t>n</a:t>
            </a:r>
            <a:r>
              <a:rPr sz="1050" spc="-20" dirty="0">
                <a:latin typeface="Microsoft Sans Serif"/>
                <a:cs typeface="Microsoft Sans Serif"/>
              </a:rPr>
              <a:t>t</a:t>
            </a:r>
            <a:r>
              <a:rPr sz="1050" spc="-45" dirty="0">
                <a:latin typeface="Microsoft Sans Serif"/>
                <a:cs typeface="Microsoft Sans Serif"/>
              </a:rPr>
              <a:t>a</a:t>
            </a:r>
            <a:r>
              <a:rPr sz="1050" spc="-20" dirty="0">
                <a:latin typeface="Microsoft Sans Serif"/>
                <a:cs typeface="Microsoft Sans Serif"/>
              </a:rPr>
              <a:t>r</a:t>
            </a:r>
            <a:r>
              <a:rPr sz="1050" spc="-105" dirty="0">
                <a:latin typeface="Microsoft Sans Serif"/>
                <a:cs typeface="Microsoft Sans Serif"/>
              </a:rPr>
              <a:t>e</a:t>
            </a:r>
            <a:r>
              <a:rPr sz="1050" spc="-90" dirty="0">
                <a:latin typeface="Microsoft Sans Serif"/>
                <a:cs typeface="Microsoft Sans Serif"/>
              </a:rPr>
              <a:t> </a:t>
            </a:r>
            <a:r>
              <a:rPr sz="1050" spc="15" dirty="0">
                <a:latin typeface="Microsoft Sans Serif"/>
                <a:cs typeface="Microsoft Sans Serif"/>
              </a:rPr>
              <a:t>il</a:t>
            </a:r>
            <a:r>
              <a:rPr sz="1050" spc="-70" dirty="0">
                <a:latin typeface="Microsoft Sans Serif"/>
                <a:cs typeface="Microsoft Sans Serif"/>
              </a:rPr>
              <a:t> </a:t>
            </a:r>
            <a:r>
              <a:rPr sz="1050" spc="-60" dirty="0">
                <a:latin typeface="Microsoft Sans Serif"/>
                <a:cs typeface="Microsoft Sans Serif"/>
              </a:rPr>
              <a:t>n</a:t>
            </a:r>
            <a:r>
              <a:rPr sz="1050" spc="-65" dirty="0">
                <a:latin typeface="Microsoft Sans Serif"/>
                <a:cs typeface="Microsoft Sans Serif"/>
              </a:rPr>
              <a:t>u</a:t>
            </a:r>
            <a:r>
              <a:rPr sz="1050" spc="-15" dirty="0">
                <a:latin typeface="Microsoft Sans Serif"/>
                <a:cs typeface="Microsoft Sans Serif"/>
              </a:rPr>
              <a:t>m</a:t>
            </a:r>
            <a:r>
              <a:rPr sz="1050" spc="-85" dirty="0">
                <a:latin typeface="Microsoft Sans Serif"/>
                <a:cs typeface="Microsoft Sans Serif"/>
              </a:rPr>
              <a:t>e</a:t>
            </a:r>
            <a:r>
              <a:rPr sz="1050" spc="-40" dirty="0">
                <a:latin typeface="Microsoft Sans Serif"/>
                <a:cs typeface="Microsoft Sans Serif"/>
              </a:rPr>
              <a:t>r</a:t>
            </a:r>
            <a:r>
              <a:rPr sz="1050" spc="-55" dirty="0">
                <a:latin typeface="Microsoft Sans Serif"/>
                <a:cs typeface="Microsoft Sans Serif"/>
              </a:rPr>
              <a:t>o  </a:t>
            </a:r>
            <a:r>
              <a:rPr sz="1050" spc="-65" dirty="0">
                <a:latin typeface="Microsoft Sans Serif"/>
                <a:cs typeface="Microsoft Sans Serif"/>
              </a:rPr>
              <a:t>d</a:t>
            </a:r>
            <a:r>
              <a:rPr sz="1050" dirty="0">
                <a:latin typeface="Microsoft Sans Serif"/>
                <a:cs typeface="Microsoft Sans Serif"/>
              </a:rPr>
              <a:t>i</a:t>
            </a:r>
            <a:r>
              <a:rPr sz="1050" spc="-45" dirty="0">
                <a:latin typeface="Microsoft Sans Serif"/>
                <a:cs typeface="Microsoft Sans Serif"/>
              </a:rPr>
              <a:t> </a:t>
            </a:r>
            <a:r>
              <a:rPr sz="1050" spc="-110" dirty="0">
                <a:latin typeface="Microsoft Sans Serif"/>
                <a:cs typeface="Microsoft Sans Serif"/>
              </a:rPr>
              <a:t>g</a:t>
            </a:r>
            <a:r>
              <a:rPr sz="1050" spc="-25" dirty="0">
                <a:latin typeface="Microsoft Sans Serif"/>
                <a:cs typeface="Microsoft Sans Serif"/>
              </a:rPr>
              <a:t>i</a:t>
            </a:r>
            <a:r>
              <a:rPr sz="1050" spc="-85" dirty="0">
                <a:latin typeface="Microsoft Sans Serif"/>
                <a:cs typeface="Microsoft Sans Serif"/>
              </a:rPr>
              <a:t>o</a:t>
            </a:r>
            <a:r>
              <a:rPr sz="1050" spc="-50" dirty="0">
                <a:latin typeface="Microsoft Sans Serif"/>
                <a:cs typeface="Microsoft Sans Serif"/>
              </a:rPr>
              <a:t>v</a:t>
            </a:r>
            <a:r>
              <a:rPr sz="1050" spc="-105" dirty="0">
                <a:latin typeface="Microsoft Sans Serif"/>
                <a:cs typeface="Microsoft Sans Serif"/>
              </a:rPr>
              <a:t>a</a:t>
            </a:r>
            <a:r>
              <a:rPr sz="1050" spc="-60" dirty="0">
                <a:latin typeface="Microsoft Sans Serif"/>
                <a:cs typeface="Microsoft Sans Serif"/>
              </a:rPr>
              <a:t>n</a:t>
            </a:r>
            <a:r>
              <a:rPr sz="1050" dirty="0">
                <a:latin typeface="Microsoft Sans Serif"/>
                <a:cs typeface="Microsoft Sans Serif"/>
              </a:rPr>
              <a:t>i</a:t>
            </a:r>
            <a:r>
              <a:rPr sz="1050" spc="5" dirty="0">
                <a:latin typeface="Microsoft Sans Serif"/>
                <a:cs typeface="Microsoft Sans Serif"/>
              </a:rPr>
              <a:t> </a:t>
            </a:r>
            <a:r>
              <a:rPr sz="1050" spc="-105" dirty="0">
                <a:latin typeface="Microsoft Sans Serif"/>
                <a:cs typeface="Microsoft Sans Serif"/>
              </a:rPr>
              <a:t>e</a:t>
            </a:r>
            <a:r>
              <a:rPr sz="1050" spc="-40" dirty="0">
                <a:latin typeface="Microsoft Sans Serif"/>
                <a:cs typeface="Microsoft Sans Serif"/>
              </a:rPr>
              <a:t> </a:t>
            </a:r>
            <a:r>
              <a:rPr sz="1050" spc="-105" dirty="0">
                <a:latin typeface="Microsoft Sans Serif"/>
                <a:cs typeface="Microsoft Sans Serif"/>
              </a:rPr>
              <a:t>a</a:t>
            </a:r>
            <a:r>
              <a:rPr sz="1050" spc="-65" dirty="0">
                <a:latin typeface="Microsoft Sans Serif"/>
                <a:cs typeface="Microsoft Sans Serif"/>
              </a:rPr>
              <a:t>d</a:t>
            </a:r>
            <a:r>
              <a:rPr sz="1050" spc="-60" dirty="0">
                <a:latin typeface="Microsoft Sans Serif"/>
                <a:cs typeface="Microsoft Sans Serif"/>
              </a:rPr>
              <a:t>u</a:t>
            </a:r>
            <a:r>
              <a:rPr sz="1050" spc="45" dirty="0">
                <a:latin typeface="Microsoft Sans Serif"/>
                <a:cs typeface="Microsoft Sans Serif"/>
              </a:rPr>
              <a:t>l</a:t>
            </a:r>
            <a:r>
              <a:rPr sz="1050" spc="20" dirty="0">
                <a:latin typeface="Microsoft Sans Serif"/>
                <a:cs typeface="Microsoft Sans Serif"/>
              </a:rPr>
              <a:t>ti</a:t>
            </a:r>
            <a:r>
              <a:rPr sz="1050" spc="-40" dirty="0">
                <a:latin typeface="Microsoft Sans Serif"/>
                <a:cs typeface="Microsoft Sans Serif"/>
              </a:rPr>
              <a:t> </a:t>
            </a:r>
            <a:r>
              <a:rPr sz="1050" spc="-85" dirty="0">
                <a:latin typeface="Microsoft Sans Serif"/>
                <a:cs typeface="Microsoft Sans Serif"/>
              </a:rPr>
              <a:t>c</a:t>
            </a:r>
            <a:r>
              <a:rPr sz="1050" spc="-120" dirty="0">
                <a:latin typeface="Microsoft Sans Serif"/>
                <a:cs typeface="Microsoft Sans Serif"/>
              </a:rPr>
              <a:t>o</a:t>
            </a:r>
            <a:r>
              <a:rPr sz="1050" spc="-35" dirty="0">
                <a:latin typeface="Microsoft Sans Serif"/>
                <a:cs typeface="Microsoft Sans Serif"/>
              </a:rPr>
              <a:t>n  </a:t>
            </a:r>
            <a:r>
              <a:rPr sz="1050" spc="-95" dirty="0">
                <a:latin typeface="Microsoft Sans Serif"/>
                <a:cs typeface="Microsoft Sans Serif"/>
              </a:rPr>
              <a:t>c</a:t>
            </a:r>
            <a:r>
              <a:rPr sz="1050" spc="-110" dirty="0">
                <a:latin typeface="Microsoft Sans Serif"/>
                <a:cs typeface="Microsoft Sans Serif"/>
              </a:rPr>
              <a:t>o</a:t>
            </a:r>
            <a:r>
              <a:rPr sz="1050" spc="-15" dirty="0">
                <a:latin typeface="Microsoft Sans Serif"/>
                <a:cs typeface="Microsoft Sans Serif"/>
              </a:rPr>
              <a:t>m</a:t>
            </a:r>
            <a:r>
              <a:rPr sz="1050" spc="-55" dirty="0">
                <a:latin typeface="Microsoft Sans Serif"/>
                <a:cs typeface="Microsoft Sans Serif"/>
              </a:rPr>
              <a:t>pete</a:t>
            </a:r>
            <a:r>
              <a:rPr sz="1050" spc="-70" dirty="0">
                <a:latin typeface="Microsoft Sans Serif"/>
                <a:cs typeface="Microsoft Sans Serif"/>
              </a:rPr>
              <a:t>n</a:t>
            </a:r>
            <a:r>
              <a:rPr sz="1050" spc="-100" dirty="0">
                <a:latin typeface="Microsoft Sans Serif"/>
                <a:cs typeface="Microsoft Sans Serif"/>
              </a:rPr>
              <a:t>z</a:t>
            </a:r>
            <a:r>
              <a:rPr sz="1050" spc="-105" dirty="0">
                <a:latin typeface="Microsoft Sans Serif"/>
                <a:cs typeface="Microsoft Sans Serif"/>
              </a:rPr>
              <a:t>e</a:t>
            </a:r>
            <a:r>
              <a:rPr sz="1050" spc="-40" dirty="0">
                <a:latin typeface="Microsoft Sans Serif"/>
                <a:cs typeface="Microsoft Sans Serif"/>
              </a:rPr>
              <a:t> </a:t>
            </a:r>
            <a:r>
              <a:rPr sz="1050" spc="-100" dirty="0">
                <a:latin typeface="Microsoft Sans Serif"/>
                <a:cs typeface="Microsoft Sans Serif"/>
              </a:rPr>
              <a:t>s</a:t>
            </a:r>
            <a:r>
              <a:rPr sz="1050" spc="-90" dirty="0">
                <a:latin typeface="Microsoft Sans Serif"/>
                <a:cs typeface="Microsoft Sans Serif"/>
              </a:rPr>
              <a:t>pe</a:t>
            </a:r>
            <a:r>
              <a:rPr sz="1050" spc="-85" dirty="0">
                <a:latin typeface="Microsoft Sans Serif"/>
                <a:cs typeface="Microsoft Sans Serif"/>
              </a:rPr>
              <a:t>c</a:t>
            </a:r>
            <a:r>
              <a:rPr sz="1050" spc="5" dirty="0">
                <a:latin typeface="Microsoft Sans Serif"/>
                <a:cs typeface="Microsoft Sans Serif"/>
              </a:rPr>
              <a:t>i</a:t>
            </a:r>
            <a:r>
              <a:rPr sz="1050" spc="-15" dirty="0">
                <a:latin typeface="Microsoft Sans Serif"/>
                <a:cs typeface="Microsoft Sans Serif"/>
              </a:rPr>
              <a:t>f</a:t>
            </a:r>
            <a:r>
              <a:rPr sz="1050" spc="-30" dirty="0">
                <a:latin typeface="Microsoft Sans Serif"/>
                <a:cs typeface="Microsoft Sans Serif"/>
              </a:rPr>
              <a:t>i</a:t>
            </a:r>
            <a:r>
              <a:rPr sz="1050" spc="-70" dirty="0">
                <a:latin typeface="Microsoft Sans Serif"/>
                <a:cs typeface="Microsoft Sans Serif"/>
              </a:rPr>
              <a:t>c</a:t>
            </a:r>
            <a:r>
              <a:rPr sz="1050" spc="-65" dirty="0">
                <a:latin typeface="Microsoft Sans Serif"/>
                <a:cs typeface="Microsoft Sans Serif"/>
              </a:rPr>
              <a:t>h</a:t>
            </a:r>
            <a:r>
              <a:rPr sz="1050" spc="-105" dirty="0">
                <a:latin typeface="Microsoft Sans Serif"/>
                <a:cs typeface="Microsoft Sans Serif"/>
              </a:rPr>
              <a:t>e</a:t>
            </a:r>
            <a:endParaRPr sz="1050">
              <a:latin typeface="Microsoft Sans Serif"/>
              <a:cs typeface="Microsoft Sans Serif"/>
            </a:endParaRPr>
          </a:p>
          <a:p>
            <a:pPr marL="30480" marR="23495" indent="6985" algn="ctr">
              <a:lnSpc>
                <a:spcPts val="1250"/>
              </a:lnSpc>
              <a:spcBef>
                <a:spcPts val="40"/>
              </a:spcBef>
            </a:pPr>
            <a:r>
              <a:rPr sz="1050" spc="-65" dirty="0">
                <a:latin typeface="Microsoft Sans Serif"/>
                <a:cs typeface="Microsoft Sans Serif"/>
              </a:rPr>
              <a:t>-</a:t>
            </a:r>
            <a:r>
              <a:rPr sz="1050" spc="-110" dirty="0">
                <a:latin typeface="Microsoft Sans Serif"/>
                <a:cs typeface="Microsoft Sans Serif"/>
              </a:rPr>
              <a:t>a</a:t>
            </a:r>
            <a:r>
              <a:rPr sz="1050" spc="-60" dirty="0">
                <a:latin typeface="Microsoft Sans Serif"/>
                <a:cs typeface="Microsoft Sans Serif"/>
              </a:rPr>
              <a:t>n</a:t>
            </a:r>
            <a:r>
              <a:rPr sz="1050" spc="-95" dirty="0">
                <a:latin typeface="Microsoft Sans Serif"/>
                <a:cs typeface="Microsoft Sans Serif"/>
              </a:rPr>
              <a:t>c</a:t>
            </a:r>
            <a:r>
              <a:rPr sz="1050" spc="-65" dirty="0">
                <a:latin typeface="Microsoft Sans Serif"/>
                <a:cs typeface="Microsoft Sans Serif"/>
              </a:rPr>
              <a:t>h</a:t>
            </a:r>
            <a:r>
              <a:rPr sz="1050" spc="-105" dirty="0">
                <a:latin typeface="Microsoft Sans Serif"/>
                <a:cs typeface="Microsoft Sans Serif"/>
              </a:rPr>
              <a:t>e</a:t>
            </a:r>
            <a:r>
              <a:rPr sz="1050" spc="5" dirty="0">
                <a:latin typeface="Microsoft Sans Serif"/>
                <a:cs typeface="Microsoft Sans Serif"/>
              </a:rPr>
              <a:t> </a:t>
            </a:r>
            <a:r>
              <a:rPr sz="1050" spc="-50" dirty="0">
                <a:latin typeface="Microsoft Sans Serif"/>
                <a:cs typeface="Microsoft Sans Serif"/>
              </a:rPr>
              <a:t>tec</a:t>
            </a:r>
            <a:r>
              <a:rPr sz="1050" spc="-75" dirty="0">
                <a:latin typeface="Microsoft Sans Serif"/>
                <a:cs typeface="Microsoft Sans Serif"/>
              </a:rPr>
              <a:t>n</a:t>
            </a:r>
            <a:r>
              <a:rPr sz="1050" spc="-30" dirty="0">
                <a:latin typeface="Microsoft Sans Serif"/>
                <a:cs typeface="Microsoft Sans Serif"/>
              </a:rPr>
              <a:t>i</a:t>
            </a:r>
            <a:r>
              <a:rPr sz="1050" spc="-70" dirty="0">
                <a:latin typeface="Microsoft Sans Serif"/>
                <a:cs typeface="Microsoft Sans Serif"/>
              </a:rPr>
              <a:t>c</a:t>
            </a:r>
            <a:r>
              <a:rPr sz="1050" spc="-65" dirty="0">
                <a:latin typeface="Microsoft Sans Serif"/>
                <a:cs typeface="Microsoft Sans Serif"/>
              </a:rPr>
              <a:t>h</a:t>
            </a:r>
            <a:r>
              <a:rPr sz="1050" spc="-105" dirty="0">
                <a:latin typeface="Microsoft Sans Serif"/>
                <a:cs typeface="Microsoft Sans Serif"/>
              </a:rPr>
              <a:t>e</a:t>
            </a:r>
            <a:r>
              <a:rPr sz="1050" spc="-40" dirty="0">
                <a:latin typeface="Microsoft Sans Serif"/>
                <a:cs typeface="Microsoft Sans Serif"/>
              </a:rPr>
              <a:t> </a:t>
            </a:r>
            <a:r>
              <a:rPr sz="1050" spc="-70" dirty="0">
                <a:latin typeface="Microsoft Sans Serif"/>
                <a:cs typeface="Microsoft Sans Serif"/>
              </a:rPr>
              <a:t>e  </a:t>
            </a:r>
            <a:r>
              <a:rPr sz="1050" spc="-55" dirty="0">
                <a:latin typeface="Microsoft Sans Serif"/>
                <a:cs typeface="Microsoft Sans Serif"/>
              </a:rPr>
              <a:t>p</a:t>
            </a:r>
            <a:r>
              <a:rPr sz="1050" spc="-20" dirty="0">
                <a:latin typeface="Microsoft Sans Serif"/>
                <a:cs typeface="Microsoft Sans Serif"/>
              </a:rPr>
              <a:t>r</a:t>
            </a:r>
            <a:r>
              <a:rPr sz="1050" spc="-110" dirty="0">
                <a:latin typeface="Microsoft Sans Serif"/>
                <a:cs typeface="Microsoft Sans Serif"/>
              </a:rPr>
              <a:t>o</a:t>
            </a:r>
            <a:r>
              <a:rPr sz="1050" spc="-10" dirty="0">
                <a:latin typeface="Microsoft Sans Serif"/>
                <a:cs typeface="Microsoft Sans Serif"/>
              </a:rPr>
              <a:t>f</a:t>
            </a:r>
            <a:r>
              <a:rPr sz="1050" spc="-110" dirty="0">
                <a:latin typeface="Microsoft Sans Serif"/>
                <a:cs typeface="Microsoft Sans Serif"/>
              </a:rPr>
              <a:t>e</a:t>
            </a:r>
            <a:r>
              <a:rPr sz="1050" spc="-95" dirty="0">
                <a:latin typeface="Microsoft Sans Serif"/>
                <a:cs typeface="Microsoft Sans Serif"/>
              </a:rPr>
              <a:t>s</a:t>
            </a:r>
            <a:r>
              <a:rPr sz="1050" spc="-100" dirty="0">
                <a:latin typeface="Microsoft Sans Serif"/>
                <a:cs typeface="Microsoft Sans Serif"/>
              </a:rPr>
              <a:t>s</a:t>
            </a:r>
            <a:r>
              <a:rPr sz="1050" spc="-25" dirty="0">
                <a:latin typeface="Microsoft Sans Serif"/>
                <a:cs typeface="Microsoft Sans Serif"/>
              </a:rPr>
              <a:t>i</a:t>
            </a:r>
            <a:r>
              <a:rPr sz="1050" spc="-85" dirty="0">
                <a:latin typeface="Microsoft Sans Serif"/>
                <a:cs typeface="Microsoft Sans Serif"/>
              </a:rPr>
              <a:t>o</a:t>
            </a:r>
            <a:r>
              <a:rPr sz="1050" spc="-60" dirty="0">
                <a:latin typeface="Microsoft Sans Serif"/>
                <a:cs typeface="Microsoft Sans Serif"/>
              </a:rPr>
              <a:t>n</a:t>
            </a:r>
            <a:r>
              <a:rPr sz="1050" spc="-105" dirty="0">
                <a:latin typeface="Microsoft Sans Serif"/>
                <a:cs typeface="Microsoft Sans Serif"/>
              </a:rPr>
              <a:t>a</a:t>
            </a:r>
            <a:r>
              <a:rPr sz="1050" spc="45" dirty="0">
                <a:latin typeface="Microsoft Sans Serif"/>
                <a:cs typeface="Microsoft Sans Serif"/>
              </a:rPr>
              <a:t>l</a:t>
            </a:r>
            <a:r>
              <a:rPr sz="1050" dirty="0">
                <a:latin typeface="Microsoft Sans Serif"/>
                <a:cs typeface="Microsoft Sans Serif"/>
              </a:rPr>
              <a:t>i</a:t>
            </a:r>
            <a:r>
              <a:rPr sz="1050" spc="-45" dirty="0">
                <a:latin typeface="Microsoft Sans Serif"/>
                <a:cs typeface="Microsoft Sans Serif"/>
              </a:rPr>
              <a:t>-</a:t>
            </a:r>
            <a:r>
              <a:rPr sz="1050" spc="-15" dirty="0">
                <a:latin typeface="Microsoft Sans Serif"/>
                <a:cs typeface="Microsoft Sans Serif"/>
              </a:rPr>
              <a:t> </a:t>
            </a:r>
            <a:r>
              <a:rPr sz="1050" spc="-60" dirty="0">
                <a:latin typeface="Microsoft Sans Serif"/>
                <a:cs typeface="Microsoft Sans Serif"/>
              </a:rPr>
              <a:t>p</a:t>
            </a:r>
            <a:r>
              <a:rPr sz="1050" spc="-55" dirty="0">
                <a:latin typeface="Microsoft Sans Serif"/>
                <a:cs typeface="Microsoft Sans Serif"/>
              </a:rPr>
              <a:t>er  </a:t>
            </a:r>
            <a:r>
              <a:rPr sz="1050" spc="45" dirty="0">
                <a:latin typeface="Microsoft Sans Serif"/>
                <a:cs typeface="Microsoft Sans Serif"/>
              </a:rPr>
              <a:t>l</a:t>
            </a:r>
            <a:r>
              <a:rPr sz="1050" dirty="0">
                <a:latin typeface="Microsoft Sans Serif"/>
                <a:cs typeface="Microsoft Sans Serif"/>
              </a:rPr>
              <a:t>’</a:t>
            </a:r>
            <a:r>
              <a:rPr sz="1050" spc="-110" dirty="0">
                <a:latin typeface="Microsoft Sans Serif"/>
                <a:cs typeface="Microsoft Sans Serif"/>
              </a:rPr>
              <a:t>o</a:t>
            </a:r>
            <a:r>
              <a:rPr sz="1050" spc="-95" dirty="0">
                <a:latin typeface="Microsoft Sans Serif"/>
                <a:cs typeface="Microsoft Sans Serif"/>
              </a:rPr>
              <a:t>cc</a:t>
            </a:r>
            <a:r>
              <a:rPr sz="1050" spc="-65" dirty="0">
                <a:latin typeface="Microsoft Sans Serif"/>
                <a:cs typeface="Microsoft Sans Serif"/>
              </a:rPr>
              <a:t>u</a:t>
            </a:r>
            <a:r>
              <a:rPr sz="1050" spc="-75" dirty="0">
                <a:latin typeface="Microsoft Sans Serif"/>
                <a:cs typeface="Microsoft Sans Serif"/>
              </a:rPr>
              <a:t>p</a:t>
            </a:r>
            <a:r>
              <a:rPr sz="1050" spc="-90" dirty="0">
                <a:latin typeface="Microsoft Sans Serif"/>
                <a:cs typeface="Microsoft Sans Serif"/>
              </a:rPr>
              <a:t>a</a:t>
            </a:r>
            <a:r>
              <a:rPr sz="1050" spc="-100" dirty="0">
                <a:latin typeface="Microsoft Sans Serif"/>
                <a:cs typeface="Microsoft Sans Serif"/>
              </a:rPr>
              <a:t>z</a:t>
            </a:r>
            <a:r>
              <a:rPr sz="1050" spc="-25" dirty="0">
                <a:latin typeface="Microsoft Sans Serif"/>
                <a:cs typeface="Microsoft Sans Serif"/>
              </a:rPr>
              <a:t>i</a:t>
            </a:r>
            <a:r>
              <a:rPr sz="1050" spc="-90" dirty="0">
                <a:latin typeface="Microsoft Sans Serif"/>
                <a:cs typeface="Microsoft Sans Serif"/>
              </a:rPr>
              <a:t>o</a:t>
            </a:r>
            <a:r>
              <a:rPr sz="1050" spc="-60" dirty="0">
                <a:latin typeface="Microsoft Sans Serif"/>
                <a:cs typeface="Microsoft Sans Serif"/>
              </a:rPr>
              <a:t>n</a:t>
            </a:r>
            <a:r>
              <a:rPr sz="1050" spc="-95" dirty="0">
                <a:latin typeface="Microsoft Sans Serif"/>
                <a:cs typeface="Microsoft Sans Serif"/>
              </a:rPr>
              <a:t>e,</a:t>
            </a:r>
            <a:r>
              <a:rPr sz="1050" spc="-60" dirty="0">
                <a:latin typeface="Microsoft Sans Serif"/>
                <a:cs typeface="Microsoft Sans Serif"/>
              </a:rPr>
              <a:t> </a:t>
            </a:r>
            <a:r>
              <a:rPr sz="1050" spc="-70" dirty="0">
                <a:latin typeface="Microsoft Sans Serif"/>
                <a:cs typeface="Microsoft Sans Serif"/>
              </a:rPr>
              <a:t>p</a:t>
            </a:r>
            <a:r>
              <a:rPr sz="1050" spc="-95" dirty="0">
                <a:latin typeface="Microsoft Sans Serif"/>
                <a:cs typeface="Microsoft Sans Serif"/>
              </a:rPr>
              <a:t>o</a:t>
            </a:r>
            <a:r>
              <a:rPr sz="1050" spc="-100" dirty="0">
                <a:latin typeface="Microsoft Sans Serif"/>
                <a:cs typeface="Microsoft Sans Serif"/>
              </a:rPr>
              <a:t>s</a:t>
            </a:r>
            <a:r>
              <a:rPr sz="1050" spc="20" dirty="0">
                <a:latin typeface="Microsoft Sans Serif"/>
                <a:cs typeface="Microsoft Sans Serif"/>
              </a:rPr>
              <a:t>ti</a:t>
            </a:r>
            <a:r>
              <a:rPr sz="1050" spc="5" dirty="0">
                <a:latin typeface="Microsoft Sans Serif"/>
                <a:cs typeface="Microsoft Sans Serif"/>
              </a:rPr>
              <a:t> </a:t>
            </a:r>
            <a:r>
              <a:rPr sz="1050" spc="-30" dirty="0">
                <a:latin typeface="Microsoft Sans Serif"/>
                <a:cs typeface="Microsoft Sans Serif"/>
              </a:rPr>
              <a:t>di</a:t>
            </a:r>
            <a:endParaRPr sz="1050">
              <a:latin typeface="Microsoft Sans Serif"/>
              <a:cs typeface="Microsoft Sans Serif"/>
            </a:endParaRPr>
          </a:p>
          <a:p>
            <a:pPr marL="3810" algn="ctr">
              <a:lnSpc>
                <a:spcPts val="1250"/>
              </a:lnSpc>
            </a:pPr>
            <a:r>
              <a:rPr sz="1050" spc="45" dirty="0">
                <a:latin typeface="Microsoft Sans Serif"/>
                <a:cs typeface="Microsoft Sans Serif"/>
              </a:rPr>
              <a:t>l</a:t>
            </a:r>
            <a:r>
              <a:rPr sz="1050" spc="-110" dirty="0">
                <a:latin typeface="Microsoft Sans Serif"/>
                <a:cs typeface="Microsoft Sans Serif"/>
              </a:rPr>
              <a:t>a</a:t>
            </a:r>
            <a:r>
              <a:rPr sz="1050" spc="-50" dirty="0">
                <a:latin typeface="Microsoft Sans Serif"/>
                <a:cs typeface="Microsoft Sans Serif"/>
              </a:rPr>
              <a:t>v</a:t>
            </a:r>
            <a:r>
              <a:rPr sz="1050" spc="-110" dirty="0">
                <a:latin typeface="Microsoft Sans Serif"/>
                <a:cs typeface="Microsoft Sans Serif"/>
              </a:rPr>
              <a:t>o</a:t>
            </a:r>
            <a:r>
              <a:rPr sz="1050" spc="-20" dirty="0">
                <a:latin typeface="Microsoft Sans Serif"/>
                <a:cs typeface="Microsoft Sans Serif"/>
              </a:rPr>
              <a:t>r</a:t>
            </a:r>
            <a:r>
              <a:rPr sz="1050" spc="-85" dirty="0">
                <a:latin typeface="Microsoft Sans Serif"/>
                <a:cs typeface="Microsoft Sans Serif"/>
              </a:rPr>
              <a:t>o</a:t>
            </a:r>
            <a:r>
              <a:rPr sz="1050" spc="-65" dirty="0">
                <a:latin typeface="Microsoft Sans Serif"/>
                <a:cs typeface="Microsoft Sans Serif"/>
              </a:rPr>
              <a:t> </a:t>
            </a:r>
            <a:r>
              <a:rPr sz="1050" spc="-45" dirty="0">
                <a:latin typeface="Microsoft Sans Serif"/>
                <a:cs typeface="Microsoft Sans Serif"/>
              </a:rPr>
              <a:t>di</a:t>
            </a:r>
            <a:r>
              <a:rPr sz="1050" spc="-85" dirty="0">
                <a:latin typeface="Microsoft Sans Serif"/>
                <a:cs typeface="Microsoft Sans Serif"/>
              </a:rPr>
              <a:t>g</a:t>
            </a:r>
            <a:r>
              <a:rPr sz="1050" spc="-60" dirty="0">
                <a:latin typeface="Microsoft Sans Serif"/>
                <a:cs typeface="Microsoft Sans Serif"/>
              </a:rPr>
              <a:t>n</a:t>
            </a:r>
            <a:r>
              <a:rPr sz="1050" spc="-10" dirty="0">
                <a:latin typeface="Microsoft Sans Serif"/>
                <a:cs typeface="Microsoft Sans Serif"/>
              </a:rPr>
              <a:t>it</a:t>
            </a:r>
            <a:r>
              <a:rPr sz="1050" spc="-45" dirty="0">
                <a:latin typeface="Microsoft Sans Serif"/>
                <a:cs typeface="Microsoft Sans Serif"/>
              </a:rPr>
              <a:t>o</a:t>
            </a:r>
            <a:r>
              <a:rPr sz="1050" spc="-100" dirty="0">
                <a:latin typeface="Microsoft Sans Serif"/>
                <a:cs typeface="Microsoft Sans Serif"/>
              </a:rPr>
              <a:t>s</a:t>
            </a:r>
            <a:r>
              <a:rPr sz="1050" dirty="0">
                <a:latin typeface="Microsoft Sans Serif"/>
                <a:cs typeface="Microsoft Sans Serif"/>
              </a:rPr>
              <a:t>i</a:t>
            </a:r>
            <a:r>
              <a:rPr sz="1050" spc="5" dirty="0">
                <a:latin typeface="Microsoft Sans Serif"/>
                <a:cs typeface="Microsoft Sans Serif"/>
              </a:rPr>
              <a:t> </a:t>
            </a:r>
            <a:r>
              <a:rPr sz="1050" spc="-105" dirty="0">
                <a:latin typeface="Microsoft Sans Serif"/>
                <a:cs typeface="Microsoft Sans Serif"/>
              </a:rPr>
              <a:t>e</a:t>
            </a:r>
            <a:r>
              <a:rPr sz="1050" spc="-40" dirty="0">
                <a:latin typeface="Microsoft Sans Serif"/>
                <a:cs typeface="Microsoft Sans Serif"/>
              </a:rPr>
              <a:t> </a:t>
            </a:r>
            <a:r>
              <a:rPr sz="1050" spc="-65" dirty="0">
                <a:latin typeface="Microsoft Sans Serif"/>
                <a:cs typeface="Microsoft Sans Serif"/>
              </a:rPr>
              <a:t>per</a:t>
            </a:r>
            <a:endParaRPr sz="1050">
              <a:latin typeface="Microsoft Sans Serif"/>
              <a:cs typeface="Microsoft Sans Serif"/>
            </a:endParaRPr>
          </a:p>
          <a:p>
            <a:pPr marL="6350" algn="ctr">
              <a:lnSpc>
                <a:spcPts val="1255"/>
              </a:lnSpc>
            </a:pPr>
            <a:r>
              <a:rPr sz="1050" spc="-35" dirty="0">
                <a:latin typeface="Microsoft Sans Serif"/>
                <a:cs typeface="Microsoft Sans Serif"/>
              </a:rPr>
              <a:t>l’imprenditoria.</a:t>
            </a:r>
            <a:endParaRPr sz="1050">
              <a:latin typeface="Microsoft Sans Serif"/>
              <a:cs typeface="Microsoft Sans Serif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0207" y="1804416"/>
            <a:ext cx="1335024" cy="1139952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652016" y="1804416"/>
            <a:ext cx="1335405" cy="3249295"/>
            <a:chOff x="1652016" y="1804416"/>
            <a:chExt cx="1335405" cy="3249295"/>
          </a:xfrm>
        </p:grpSpPr>
        <p:sp>
          <p:nvSpPr>
            <p:cNvPr id="12" name="object 12"/>
            <p:cNvSpPr/>
            <p:nvPr/>
          </p:nvSpPr>
          <p:spPr>
            <a:xfrm>
              <a:off x="1652016" y="2731008"/>
              <a:ext cx="1335405" cy="2322830"/>
            </a:xfrm>
            <a:custGeom>
              <a:avLst/>
              <a:gdLst/>
              <a:ahLst/>
              <a:cxnLst/>
              <a:rect l="l" t="t" r="r" b="b"/>
              <a:pathLst>
                <a:path w="1335405" h="2322829">
                  <a:moveTo>
                    <a:pt x="1335024" y="0"/>
                  </a:moveTo>
                  <a:lnTo>
                    <a:pt x="0" y="0"/>
                  </a:lnTo>
                  <a:lnTo>
                    <a:pt x="0" y="2322576"/>
                  </a:lnTo>
                  <a:lnTo>
                    <a:pt x="1335024" y="2322576"/>
                  </a:lnTo>
                  <a:lnTo>
                    <a:pt x="1335024" y="0"/>
                  </a:lnTo>
                  <a:close/>
                </a:path>
              </a:pathLst>
            </a:custGeom>
            <a:solidFill>
              <a:srgbClr val="ED3E2C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52016" y="1804416"/>
              <a:ext cx="1335024" cy="113995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718564" y="2958795"/>
            <a:ext cx="1203325" cy="1627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5"/>
              </a:spcBef>
            </a:pPr>
            <a:r>
              <a:rPr sz="1050" spc="-245" dirty="0">
                <a:latin typeface="Microsoft Sans Serif"/>
                <a:cs typeface="Microsoft Sans Serif"/>
              </a:rPr>
              <a:t>G</a:t>
            </a:r>
            <a:r>
              <a:rPr sz="1050" spc="-110" dirty="0">
                <a:latin typeface="Microsoft Sans Serif"/>
                <a:cs typeface="Microsoft Sans Serif"/>
              </a:rPr>
              <a:t>a</a:t>
            </a:r>
            <a:r>
              <a:rPr sz="1050" spc="-20" dirty="0">
                <a:latin typeface="Microsoft Sans Serif"/>
                <a:cs typeface="Microsoft Sans Serif"/>
              </a:rPr>
              <a:t>r</a:t>
            </a:r>
            <a:r>
              <a:rPr sz="1050" spc="-110" dirty="0">
                <a:latin typeface="Microsoft Sans Serif"/>
                <a:cs typeface="Microsoft Sans Serif"/>
              </a:rPr>
              <a:t>a</a:t>
            </a:r>
            <a:r>
              <a:rPr sz="1050" spc="-60" dirty="0">
                <a:latin typeface="Microsoft Sans Serif"/>
                <a:cs typeface="Microsoft Sans Serif"/>
              </a:rPr>
              <a:t>n</a:t>
            </a:r>
            <a:r>
              <a:rPr sz="1050" spc="5" dirty="0">
                <a:latin typeface="Microsoft Sans Serif"/>
                <a:cs typeface="Microsoft Sans Serif"/>
              </a:rPr>
              <a:t>ti</a:t>
            </a:r>
            <a:r>
              <a:rPr sz="1050" spc="15" dirty="0">
                <a:latin typeface="Microsoft Sans Serif"/>
                <a:cs typeface="Microsoft Sans Serif"/>
              </a:rPr>
              <a:t>r</a:t>
            </a:r>
            <a:r>
              <a:rPr sz="1050" spc="-105" dirty="0">
                <a:latin typeface="Microsoft Sans Serif"/>
                <a:cs typeface="Microsoft Sans Serif"/>
              </a:rPr>
              <a:t>e</a:t>
            </a:r>
            <a:r>
              <a:rPr sz="1050" spc="-40" dirty="0">
                <a:latin typeface="Microsoft Sans Serif"/>
                <a:cs typeface="Microsoft Sans Serif"/>
              </a:rPr>
              <a:t> </a:t>
            </a:r>
            <a:r>
              <a:rPr sz="1050" spc="-50" dirty="0">
                <a:latin typeface="Microsoft Sans Serif"/>
                <a:cs typeface="Microsoft Sans Serif"/>
              </a:rPr>
              <a:t>pie</a:t>
            </a:r>
            <a:r>
              <a:rPr sz="1050" spc="-75" dirty="0">
                <a:latin typeface="Microsoft Sans Serif"/>
                <a:cs typeface="Microsoft Sans Serif"/>
              </a:rPr>
              <a:t>n</a:t>
            </a:r>
            <a:r>
              <a:rPr sz="1050" spc="-95" dirty="0">
                <a:latin typeface="Microsoft Sans Serif"/>
                <a:cs typeface="Microsoft Sans Serif"/>
              </a:rPr>
              <a:t>a</a:t>
            </a:r>
            <a:r>
              <a:rPr sz="1050" spc="-50" dirty="0">
                <a:latin typeface="Microsoft Sans Serif"/>
                <a:cs typeface="Microsoft Sans Serif"/>
              </a:rPr>
              <a:t> </a:t>
            </a:r>
            <a:r>
              <a:rPr sz="1050" spc="-60" dirty="0">
                <a:latin typeface="Microsoft Sans Serif"/>
                <a:cs typeface="Microsoft Sans Serif"/>
              </a:rPr>
              <a:t>ed  </a:t>
            </a:r>
            <a:r>
              <a:rPr sz="1050" spc="-35" dirty="0">
                <a:latin typeface="Microsoft Sans Serif"/>
                <a:cs typeface="Microsoft Sans Serif"/>
              </a:rPr>
              <a:t>effettiva </a:t>
            </a:r>
            <a:r>
              <a:rPr sz="1050" spc="-30" dirty="0">
                <a:latin typeface="Microsoft Sans Serif"/>
                <a:cs typeface="Microsoft Sans Serif"/>
              </a:rPr>
              <a:t> </a:t>
            </a:r>
            <a:r>
              <a:rPr sz="1050" spc="-65" dirty="0">
                <a:latin typeface="Microsoft Sans Serif"/>
                <a:cs typeface="Microsoft Sans Serif"/>
              </a:rPr>
              <a:t>partecipazione </a:t>
            </a:r>
            <a:r>
              <a:rPr sz="1050" spc="-60" dirty="0">
                <a:latin typeface="Microsoft Sans Serif"/>
                <a:cs typeface="Microsoft Sans Serif"/>
              </a:rPr>
              <a:t> </a:t>
            </a:r>
            <a:r>
              <a:rPr sz="1050" spc="-5" dirty="0">
                <a:latin typeface="Microsoft Sans Serif"/>
                <a:cs typeface="Microsoft Sans Serif"/>
              </a:rPr>
              <a:t>f</a:t>
            </a:r>
            <a:r>
              <a:rPr sz="1050" spc="-55" dirty="0">
                <a:latin typeface="Microsoft Sans Serif"/>
                <a:cs typeface="Microsoft Sans Serif"/>
              </a:rPr>
              <a:t>e</a:t>
            </a:r>
            <a:r>
              <a:rPr sz="1050" spc="-70" dirty="0">
                <a:latin typeface="Microsoft Sans Serif"/>
                <a:cs typeface="Microsoft Sans Serif"/>
              </a:rPr>
              <a:t>m</a:t>
            </a:r>
            <a:r>
              <a:rPr sz="1050" spc="-15" dirty="0">
                <a:latin typeface="Microsoft Sans Serif"/>
                <a:cs typeface="Microsoft Sans Serif"/>
              </a:rPr>
              <a:t>mi</a:t>
            </a:r>
            <a:r>
              <a:rPr sz="1050" spc="-45" dirty="0">
                <a:latin typeface="Microsoft Sans Serif"/>
                <a:cs typeface="Microsoft Sans Serif"/>
              </a:rPr>
              <a:t>n</a:t>
            </a:r>
            <a:r>
              <a:rPr sz="1050" spc="15" dirty="0">
                <a:latin typeface="Microsoft Sans Serif"/>
                <a:cs typeface="Microsoft Sans Serif"/>
              </a:rPr>
              <a:t>i</a:t>
            </a:r>
            <a:r>
              <a:rPr sz="1050" spc="30" dirty="0">
                <a:latin typeface="Microsoft Sans Serif"/>
                <a:cs typeface="Microsoft Sans Serif"/>
              </a:rPr>
              <a:t>l</a:t>
            </a:r>
            <a:r>
              <a:rPr sz="1050" spc="-105" dirty="0">
                <a:latin typeface="Microsoft Sans Serif"/>
                <a:cs typeface="Microsoft Sans Serif"/>
              </a:rPr>
              <a:t>e</a:t>
            </a:r>
            <a:r>
              <a:rPr sz="1050" spc="-90" dirty="0">
                <a:latin typeface="Microsoft Sans Serif"/>
                <a:cs typeface="Microsoft Sans Serif"/>
              </a:rPr>
              <a:t> </a:t>
            </a:r>
            <a:r>
              <a:rPr sz="1050" spc="-105" dirty="0">
                <a:latin typeface="Microsoft Sans Serif"/>
                <a:cs typeface="Microsoft Sans Serif"/>
              </a:rPr>
              <a:t>e</a:t>
            </a:r>
            <a:r>
              <a:rPr sz="1050" spc="-40" dirty="0">
                <a:latin typeface="Microsoft Sans Serif"/>
                <a:cs typeface="Microsoft Sans Serif"/>
              </a:rPr>
              <a:t> </a:t>
            </a:r>
            <a:r>
              <a:rPr sz="1050" spc="-75" dirty="0">
                <a:latin typeface="Microsoft Sans Serif"/>
                <a:cs typeface="Microsoft Sans Serif"/>
              </a:rPr>
              <a:t>p</a:t>
            </a:r>
            <a:r>
              <a:rPr sz="1050" spc="-90" dirty="0">
                <a:latin typeface="Microsoft Sans Serif"/>
                <a:cs typeface="Microsoft Sans Serif"/>
              </a:rPr>
              <a:t>a</a:t>
            </a:r>
            <a:r>
              <a:rPr sz="1050" spc="-20" dirty="0">
                <a:latin typeface="Microsoft Sans Serif"/>
                <a:cs typeface="Microsoft Sans Serif"/>
              </a:rPr>
              <a:t>r</a:t>
            </a:r>
            <a:r>
              <a:rPr sz="1050" dirty="0">
                <a:latin typeface="Microsoft Sans Serif"/>
                <a:cs typeface="Microsoft Sans Serif"/>
              </a:rPr>
              <a:t>i  </a:t>
            </a:r>
            <a:r>
              <a:rPr sz="1050" spc="-110" dirty="0">
                <a:latin typeface="Microsoft Sans Serif"/>
                <a:cs typeface="Microsoft Sans Serif"/>
              </a:rPr>
              <a:t>o</a:t>
            </a:r>
            <a:r>
              <a:rPr sz="1050" spc="-70" dirty="0">
                <a:latin typeface="Microsoft Sans Serif"/>
                <a:cs typeface="Microsoft Sans Serif"/>
              </a:rPr>
              <a:t>pp</a:t>
            </a:r>
            <a:r>
              <a:rPr sz="1050" spc="-90" dirty="0">
                <a:latin typeface="Microsoft Sans Serif"/>
                <a:cs typeface="Microsoft Sans Serif"/>
              </a:rPr>
              <a:t>o</a:t>
            </a:r>
            <a:r>
              <a:rPr sz="1050" spc="-20" dirty="0">
                <a:latin typeface="Microsoft Sans Serif"/>
                <a:cs typeface="Microsoft Sans Serif"/>
              </a:rPr>
              <a:t>r</a:t>
            </a:r>
            <a:r>
              <a:rPr sz="1050" spc="-10" dirty="0">
                <a:latin typeface="Microsoft Sans Serif"/>
                <a:cs typeface="Microsoft Sans Serif"/>
              </a:rPr>
              <a:t>tu</a:t>
            </a:r>
            <a:r>
              <a:rPr sz="1050" spc="-60" dirty="0">
                <a:latin typeface="Microsoft Sans Serif"/>
                <a:cs typeface="Microsoft Sans Serif"/>
              </a:rPr>
              <a:t>n</a:t>
            </a:r>
            <a:r>
              <a:rPr sz="1050" spc="-20" dirty="0">
                <a:latin typeface="Microsoft Sans Serif"/>
                <a:cs typeface="Microsoft Sans Serif"/>
              </a:rPr>
              <a:t>ità</a:t>
            </a:r>
            <a:r>
              <a:rPr sz="1050" spc="-50" dirty="0">
                <a:latin typeface="Microsoft Sans Serif"/>
                <a:cs typeface="Microsoft Sans Serif"/>
              </a:rPr>
              <a:t> </a:t>
            </a:r>
            <a:r>
              <a:rPr sz="1050" spc="-65" dirty="0">
                <a:latin typeface="Microsoft Sans Serif"/>
                <a:cs typeface="Microsoft Sans Serif"/>
              </a:rPr>
              <a:t>d</a:t>
            </a:r>
            <a:r>
              <a:rPr sz="1050" dirty="0">
                <a:latin typeface="Microsoft Sans Serif"/>
                <a:cs typeface="Microsoft Sans Serif"/>
              </a:rPr>
              <a:t>i  </a:t>
            </a:r>
            <a:r>
              <a:rPr sz="1050" spc="45" dirty="0">
                <a:latin typeface="Microsoft Sans Serif"/>
                <a:cs typeface="Microsoft Sans Serif"/>
              </a:rPr>
              <a:t>l</a:t>
            </a:r>
            <a:r>
              <a:rPr sz="1050" spc="-100" dirty="0">
                <a:latin typeface="Microsoft Sans Serif"/>
                <a:cs typeface="Microsoft Sans Serif"/>
              </a:rPr>
              <a:t>e</a:t>
            </a:r>
            <a:r>
              <a:rPr sz="1050" spc="-114" dirty="0">
                <a:latin typeface="Microsoft Sans Serif"/>
                <a:cs typeface="Microsoft Sans Serif"/>
              </a:rPr>
              <a:t>a</a:t>
            </a:r>
            <a:r>
              <a:rPr sz="1050" spc="-75" dirty="0">
                <a:latin typeface="Microsoft Sans Serif"/>
                <a:cs typeface="Microsoft Sans Serif"/>
              </a:rPr>
              <a:t>de</a:t>
            </a:r>
            <a:r>
              <a:rPr sz="1050" spc="-30" dirty="0">
                <a:latin typeface="Microsoft Sans Serif"/>
                <a:cs typeface="Microsoft Sans Serif"/>
              </a:rPr>
              <a:t>r</a:t>
            </a:r>
            <a:r>
              <a:rPr sz="1050" spc="-100" dirty="0">
                <a:latin typeface="Microsoft Sans Serif"/>
                <a:cs typeface="Microsoft Sans Serif"/>
              </a:rPr>
              <a:t>s</a:t>
            </a:r>
            <a:r>
              <a:rPr sz="1050" spc="-65" dirty="0">
                <a:latin typeface="Microsoft Sans Serif"/>
                <a:cs typeface="Microsoft Sans Serif"/>
              </a:rPr>
              <a:t>h</a:t>
            </a:r>
            <a:r>
              <a:rPr sz="1050" spc="-30" dirty="0">
                <a:latin typeface="Microsoft Sans Serif"/>
                <a:cs typeface="Microsoft Sans Serif"/>
              </a:rPr>
              <a:t>ip</a:t>
            </a:r>
            <a:r>
              <a:rPr sz="1050" spc="-90" dirty="0">
                <a:latin typeface="Microsoft Sans Serif"/>
                <a:cs typeface="Microsoft Sans Serif"/>
              </a:rPr>
              <a:t> </a:t>
            </a:r>
            <a:r>
              <a:rPr sz="1050" spc="-110" dirty="0">
                <a:latin typeface="Microsoft Sans Serif"/>
                <a:cs typeface="Microsoft Sans Serif"/>
              </a:rPr>
              <a:t>a</a:t>
            </a:r>
            <a:r>
              <a:rPr sz="1050" spc="-60" dirty="0">
                <a:latin typeface="Microsoft Sans Serif"/>
                <a:cs typeface="Microsoft Sans Serif"/>
              </a:rPr>
              <a:t>d</a:t>
            </a:r>
            <a:r>
              <a:rPr sz="1050" spc="-40" dirty="0">
                <a:latin typeface="Microsoft Sans Serif"/>
                <a:cs typeface="Microsoft Sans Serif"/>
              </a:rPr>
              <a:t> </a:t>
            </a:r>
            <a:r>
              <a:rPr sz="1050" spc="-110" dirty="0">
                <a:latin typeface="Microsoft Sans Serif"/>
                <a:cs typeface="Microsoft Sans Serif"/>
              </a:rPr>
              <a:t>og</a:t>
            </a:r>
            <a:r>
              <a:rPr sz="1050" spc="-60" dirty="0">
                <a:latin typeface="Microsoft Sans Serif"/>
                <a:cs typeface="Microsoft Sans Serif"/>
              </a:rPr>
              <a:t>n</a:t>
            </a:r>
            <a:r>
              <a:rPr sz="1050" dirty="0">
                <a:latin typeface="Microsoft Sans Serif"/>
                <a:cs typeface="Microsoft Sans Serif"/>
              </a:rPr>
              <a:t>i  </a:t>
            </a:r>
            <a:r>
              <a:rPr sz="1050" spc="45" dirty="0">
                <a:latin typeface="Microsoft Sans Serif"/>
                <a:cs typeface="Microsoft Sans Serif"/>
              </a:rPr>
              <a:t>l</a:t>
            </a:r>
            <a:r>
              <a:rPr sz="1050" spc="-20" dirty="0">
                <a:latin typeface="Microsoft Sans Serif"/>
                <a:cs typeface="Microsoft Sans Serif"/>
              </a:rPr>
              <a:t>i</a:t>
            </a:r>
            <a:r>
              <a:rPr sz="1050" spc="-35" dirty="0">
                <a:latin typeface="Microsoft Sans Serif"/>
                <a:cs typeface="Microsoft Sans Serif"/>
              </a:rPr>
              <a:t>v</a:t>
            </a:r>
            <a:r>
              <a:rPr sz="1050" spc="-55" dirty="0">
                <a:latin typeface="Microsoft Sans Serif"/>
                <a:cs typeface="Microsoft Sans Serif"/>
              </a:rPr>
              <a:t>e</a:t>
            </a:r>
            <a:r>
              <a:rPr sz="1050" spc="-5" dirty="0">
                <a:latin typeface="Microsoft Sans Serif"/>
                <a:cs typeface="Microsoft Sans Serif"/>
              </a:rPr>
              <a:t>l</a:t>
            </a:r>
            <a:r>
              <a:rPr sz="1050" spc="45" dirty="0">
                <a:latin typeface="Microsoft Sans Serif"/>
                <a:cs typeface="Microsoft Sans Serif"/>
              </a:rPr>
              <a:t>l</a:t>
            </a:r>
            <a:r>
              <a:rPr sz="1050" spc="-85" dirty="0">
                <a:latin typeface="Microsoft Sans Serif"/>
                <a:cs typeface="Microsoft Sans Serif"/>
              </a:rPr>
              <a:t>o</a:t>
            </a:r>
            <a:r>
              <a:rPr sz="1050" spc="-110" dirty="0">
                <a:latin typeface="Microsoft Sans Serif"/>
                <a:cs typeface="Microsoft Sans Serif"/>
              </a:rPr>
              <a:t> </a:t>
            </a:r>
            <a:r>
              <a:rPr sz="1050" spc="-75" dirty="0">
                <a:latin typeface="Microsoft Sans Serif"/>
                <a:cs typeface="Microsoft Sans Serif"/>
              </a:rPr>
              <a:t>dec</a:t>
            </a:r>
            <a:r>
              <a:rPr sz="1050" spc="-40" dirty="0">
                <a:latin typeface="Microsoft Sans Serif"/>
                <a:cs typeface="Microsoft Sans Serif"/>
              </a:rPr>
              <a:t>i</a:t>
            </a:r>
            <a:r>
              <a:rPr sz="1050" spc="-100" dirty="0">
                <a:latin typeface="Microsoft Sans Serif"/>
                <a:cs typeface="Microsoft Sans Serif"/>
              </a:rPr>
              <a:t>s</a:t>
            </a:r>
            <a:r>
              <a:rPr sz="1050" spc="-25" dirty="0">
                <a:latin typeface="Microsoft Sans Serif"/>
                <a:cs typeface="Microsoft Sans Serif"/>
              </a:rPr>
              <a:t>i</a:t>
            </a:r>
            <a:r>
              <a:rPr sz="1050" spc="-90" dirty="0">
                <a:latin typeface="Microsoft Sans Serif"/>
                <a:cs typeface="Microsoft Sans Serif"/>
              </a:rPr>
              <a:t>o</a:t>
            </a:r>
            <a:r>
              <a:rPr sz="1050" spc="-60" dirty="0">
                <a:latin typeface="Microsoft Sans Serif"/>
                <a:cs typeface="Microsoft Sans Serif"/>
              </a:rPr>
              <a:t>n</a:t>
            </a:r>
            <a:r>
              <a:rPr sz="1050" spc="-110" dirty="0">
                <a:latin typeface="Microsoft Sans Serif"/>
                <a:cs typeface="Microsoft Sans Serif"/>
              </a:rPr>
              <a:t>a</a:t>
            </a:r>
            <a:r>
              <a:rPr sz="1050" spc="45" dirty="0">
                <a:latin typeface="Microsoft Sans Serif"/>
                <a:cs typeface="Microsoft Sans Serif"/>
              </a:rPr>
              <a:t>l</a:t>
            </a:r>
            <a:r>
              <a:rPr sz="1050" spc="-105" dirty="0">
                <a:latin typeface="Microsoft Sans Serif"/>
                <a:cs typeface="Microsoft Sans Serif"/>
              </a:rPr>
              <a:t>e</a:t>
            </a:r>
            <a:r>
              <a:rPr sz="1050" spc="-40" dirty="0">
                <a:latin typeface="Microsoft Sans Serif"/>
                <a:cs typeface="Microsoft Sans Serif"/>
              </a:rPr>
              <a:t> </a:t>
            </a:r>
            <a:r>
              <a:rPr sz="1050" spc="-20" dirty="0">
                <a:latin typeface="Microsoft Sans Serif"/>
                <a:cs typeface="Microsoft Sans Serif"/>
              </a:rPr>
              <a:t>in  </a:t>
            </a:r>
            <a:r>
              <a:rPr sz="1050" spc="-105" dirty="0">
                <a:latin typeface="Microsoft Sans Serif"/>
                <a:cs typeface="Microsoft Sans Serif"/>
              </a:rPr>
              <a:t>a</a:t>
            </a:r>
            <a:r>
              <a:rPr sz="1050" spc="-20" dirty="0">
                <a:latin typeface="Microsoft Sans Serif"/>
                <a:cs typeface="Microsoft Sans Serif"/>
              </a:rPr>
              <a:t>m</a:t>
            </a:r>
            <a:r>
              <a:rPr sz="1050" spc="-65" dirty="0">
                <a:latin typeface="Microsoft Sans Serif"/>
                <a:cs typeface="Microsoft Sans Serif"/>
              </a:rPr>
              <a:t>b</a:t>
            </a:r>
            <a:r>
              <a:rPr sz="1050" spc="-15" dirty="0">
                <a:latin typeface="Microsoft Sans Serif"/>
                <a:cs typeface="Microsoft Sans Serif"/>
              </a:rPr>
              <a:t>ito</a:t>
            </a:r>
            <a:r>
              <a:rPr sz="1050" spc="-65" dirty="0">
                <a:latin typeface="Microsoft Sans Serif"/>
                <a:cs typeface="Microsoft Sans Serif"/>
              </a:rPr>
              <a:t> </a:t>
            </a:r>
            <a:r>
              <a:rPr sz="1050" spc="-70" dirty="0">
                <a:latin typeface="Microsoft Sans Serif"/>
                <a:cs typeface="Microsoft Sans Serif"/>
              </a:rPr>
              <a:t>p</a:t>
            </a:r>
            <a:r>
              <a:rPr sz="1050" spc="-95" dirty="0">
                <a:latin typeface="Microsoft Sans Serif"/>
                <a:cs typeface="Microsoft Sans Serif"/>
              </a:rPr>
              <a:t>o</a:t>
            </a:r>
            <a:r>
              <a:rPr sz="1050" spc="45" dirty="0">
                <a:latin typeface="Microsoft Sans Serif"/>
                <a:cs typeface="Microsoft Sans Serif"/>
              </a:rPr>
              <a:t>l</a:t>
            </a:r>
            <a:r>
              <a:rPr sz="1050" spc="-10" dirty="0">
                <a:latin typeface="Microsoft Sans Serif"/>
                <a:cs typeface="Microsoft Sans Serif"/>
              </a:rPr>
              <a:t>iti</a:t>
            </a:r>
            <a:r>
              <a:rPr sz="1050" spc="-25" dirty="0">
                <a:latin typeface="Microsoft Sans Serif"/>
                <a:cs typeface="Microsoft Sans Serif"/>
              </a:rPr>
              <a:t>c</a:t>
            </a:r>
            <a:r>
              <a:rPr sz="1050" spc="-110" dirty="0">
                <a:latin typeface="Microsoft Sans Serif"/>
                <a:cs typeface="Microsoft Sans Serif"/>
              </a:rPr>
              <a:t>o</a:t>
            </a:r>
            <a:r>
              <a:rPr sz="1050" spc="-85" dirty="0">
                <a:latin typeface="Microsoft Sans Serif"/>
                <a:cs typeface="Microsoft Sans Serif"/>
              </a:rPr>
              <a:t>,  </a:t>
            </a:r>
            <a:r>
              <a:rPr sz="1050" spc="-105" dirty="0">
                <a:latin typeface="Microsoft Sans Serif"/>
                <a:cs typeface="Microsoft Sans Serif"/>
              </a:rPr>
              <a:t>e</a:t>
            </a:r>
            <a:r>
              <a:rPr sz="1050" spc="-100" dirty="0">
                <a:latin typeface="Microsoft Sans Serif"/>
                <a:cs typeface="Microsoft Sans Serif"/>
              </a:rPr>
              <a:t>c</a:t>
            </a:r>
            <a:r>
              <a:rPr sz="1050" spc="-110" dirty="0">
                <a:latin typeface="Microsoft Sans Serif"/>
                <a:cs typeface="Microsoft Sans Serif"/>
              </a:rPr>
              <a:t>o</a:t>
            </a:r>
            <a:r>
              <a:rPr sz="1050" spc="-60" dirty="0">
                <a:latin typeface="Microsoft Sans Serif"/>
                <a:cs typeface="Microsoft Sans Serif"/>
              </a:rPr>
              <a:t>n</a:t>
            </a:r>
            <a:r>
              <a:rPr sz="1050" spc="-110" dirty="0">
                <a:latin typeface="Microsoft Sans Serif"/>
                <a:cs typeface="Microsoft Sans Serif"/>
              </a:rPr>
              <a:t>o</a:t>
            </a:r>
            <a:r>
              <a:rPr sz="1050" spc="-15" dirty="0">
                <a:latin typeface="Microsoft Sans Serif"/>
                <a:cs typeface="Microsoft Sans Serif"/>
              </a:rPr>
              <a:t>m</a:t>
            </a:r>
            <a:r>
              <a:rPr sz="1050" spc="-30" dirty="0">
                <a:latin typeface="Microsoft Sans Serif"/>
                <a:cs typeface="Microsoft Sans Serif"/>
              </a:rPr>
              <a:t>i</a:t>
            </a:r>
            <a:r>
              <a:rPr sz="1050" spc="-70" dirty="0">
                <a:latin typeface="Microsoft Sans Serif"/>
                <a:cs typeface="Microsoft Sans Serif"/>
              </a:rPr>
              <a:t>c</a:t>
            </a:r>
            <a:r>
              <a:rPr sz="1050" spc="-85" dirty="0">
                <a:latin typeface="Microsoft Sans Serif"/>
                <a:cs typeface="Microsoft Sans Serif"/>
              </a:rPr>
              <a:t>o</a:t>
            </a:r>
            <a:r>
              <a:rPr sz="1050" spc="-15" dirty="0">
                <a:latin typeface="Microsoft Sans Serif"/>
                <a:cs typeface="Microsoft Sans Serif"/>
              </a:rPr>
              <a:t> </a:t>
            </a:r>
            <a:r>
              <a:rPr sz="1050" spc="-105" dirty="0">
                <a:latin typeface="Microsoft Sans Serif"/>
                <a:cs typeface="Microsoft Sans Serif"/>
              </a:rPr>
              <a:t>e</a:t>
            </a:r>
            <a:r>
              <a:rPr sz="1050" spc="5" dirty="0">
                <a:latin typeface="Microsoft Sans Serif"/>
                <a:cs typeface="Microsoft Sans Serif"/>
              </a:rPr>
              <a:t> </a:t>
            </a:r>
            <a:r>
              <a:rPr sz="1050" spc="-60" dirty="0">
                <a:latin typeface="Microsoft Sans Serif"/>
                <a:cs typeface="Microsoft Sans Serif"/>
              </a:rPr>
              <a:t>de</a:t>
            </a:r>
            <a:r>
              <a:rPr sz="1050" spc="-5" dirty="0">
                <a:latin typeface="Microsoft Sans Serif"/>
                <a:cs typeface="Microsoft Sans Serif"/>
              </a:rPr>
              <a:t>l</a:t>
            </a:r>
            <a:r>
              <a:rPr sz="1050" spc="45" dirty="0">
                <a:latin typeface="Microsoft Sans Serif"/>
                <a:cs typeface="Microsoft Sans Serif"/>
              </a:rPr>
              <a:t>l</a:t>
            </a:r>
            <a:r>
              <a:rPr sz="1050" spc="-95" dirty="0">
                <a:latin typeface="Microsoft Sans Serif"/>
                <a:cs typeface="Microsoft Sans Serif"/>
              </a:rPr>
              <a:t>a</a:t>
            </a:r>
            <a:r>
              <a:rPr sz="1050" spc="-100" dirty="0">
                <a:latin typeface="Microsoft Sans Serif"/>
                <a:cs typeface="Microsoft Sans Serif"/>
              </a:rPr>
              <a:t> </a:t>
            </a:r>
            <a:r>
              <a:rPr sz="1050" spc="-50" dirty="0">
                <a:latin typeface="Microsoft Sans Serif"/>
                <a:cs typeface="Microsoft Sans Serif"/>
              </a:rPr>
              <a:t>v</a:t>
            </a:r>
            <a:r>
              <a:rPr sz="1050" spc="-15" dirty="0">
                <a:latin typeface="Microsoft Sans Serif"/>
                <a:cs typeface="Microsoft Sans Serif"/>
              </a:rPr>
              <a:t>ita  </a:t>
            </a:r>
            <a:r>
              <a:rPr sz="1050" spc="-55" dirty="0">
                <a:latin typeface="Microsoft Sans Serif"/>
                <a:cs typeface="Microsoft Sans Serif"/>
              </a:rPr>
              <a:t>pubblica.</a:t>
            </a:r>
            <a:endParaRPr sz="1050">
              <a:latin typeface="Microsoft Sans Serif"/>
              <a:cs typeface="Microsoft Sans Serif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163823" y="1804416"/>
            <a:ext cx="1335405" cy="3249295"/>
            <a:chOff x="3163823" y="1804416"/>
            <a:chExt cx="1335405" cy="3249295"/>
          </a:xfrm>
        </p:grpSpPr>
        <p:sp>
          <p:nvSpPr>
            <p:cNvPr id="16" name="object 16"/>
            <p:cNvSpPr/>
            <p:nvPr/>
          </p:nvSpPr>
          <p:spPr>
            <a:xfrm>
              <a:off x="3163823" y="2731008"/>
              <a:ext cx="1335405" cy="2322830"/>
            </a:xfrm>
            <a:custGeom>
              <a:avLst/>
              <a:gdLst/>
              <a:ahLst/>
              <a:cxnLst/>
              <a:rect l="l" t="t" r="r" b="b"/>
              <a:pathLst>
                <a:path w="1335404" h="2322829">
                  <a:moveTo>
                    <a:pt x="1335024" y="0"/>
                  </a:moveTo>
                  <a:lnTo>
                    <a:pt x="0" y="0"/>
                  </a:lnTo>
                  <a:lnTo>
                    <a:pt x="0" y="2322576"/>
                  </a:lnTo>
                  <a:lnTo>
                    <a:pt x="1335024" y="2322576"/>
                  </a:lnTo>
                  <a:lnTo>
                    <a:pt x="1335024" y="0"/>
                  </a:lnTo>
                  <a:close/>
                </a:path>
              </a:pathLst>
            </a:custGeom>
            <a:solidFill>
              <a:srgbClr val="A21C44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63823" y="1804416"/>
              <a:ext cx="1335024" cy="1139952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3226435" y="2958160"/>
            <a:ext cx="1222375" cy="1791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2540" algn="ctr">
              <a:lnSpc>
                <a:spcPct val="100299"/>
              </a:lnSpc>
              <a:spcBef>
                <a:spcPts val="105"/>
              </a:spcBef>
            </a:pPr>
            <a:r>
              <a:rPr sz="1050" spc="-135" dirty="0">
                <a:latin typeface="Microsoft Sans Serif"/>
                <a:cs typeface="Microsoft Sans Serif"/>
              </a:rPr>
              <a:t>P</a:t>
            </a:r>
            <a:r>
              <a:rPr sz="1050" spc="-60" dirty="0">
                <a:latin typeface="Microsoft Sans Serif"/>
                <a:cs typeface="Microsoft Sans Serif"/>
              </a:rPr>
              <a:t>r</a:t>
            </a:r>
            <a:r>
              <a:rPr sz="1050" spc="-110" dirty="0">
                <a:latin typeface="Microsoft Sans Serif"/>
                <a:cs typeface="Microsoft Sans Serif"/>
              </a:rPr>
              <a:t>o</a:t>
            </a:r>
            <a:r>
              <a:rPr sz="1050" spc="-15" dirty="0">
                <a:latin typeface="Microsoft Sans Serif"/>
                <a:cs typeface="Microsoft Sans Serif"/>
              </a:rPr>
              <a:t>m</a:t>
            </a:r>
            <a:r>
              <a:rPr sz="1050" spc="-65" dirty="0">
                <a:latin typeface="Microsoft Sans Serif"/>
                <a:cs typeface="Microsoft Sans Serif"/>
              </a:rPr>
              <a:t>u</a:t>
            </a:r>
            <a:r>
              <a:rPr sz="1050" spc="-110" dirty="0">
                <a:latin typeface="Microsoft Sans Serif"/>
                <a:cs typeface="Microsoft Sans Serif"/>
              </a:rPr>
              <a:t>o</a:t>
            </a:r>
            <a:r>
              <a:rPr sz="1050" spc="-50" dirty="0">
                <a:latin typeface="Microsoft Sans Serif"/>
                <a:cs typeface="Microsoft Sans Serif"/>
              </a:rPr>
              <a:t>v</a:t>
            </a:r>
            <a:r>
              <a:rPr sz="1050" spc="-85" dirty="0">
                <a:latin typeface="Microsoft Sans Serif"/>
                <a:cs typeface="Microsoft Sans Serif"/>
              </a:rPr>
              <a:t>e</a:t>
            </a:r>
            <a:r>
              <a:rPr sz="1050" spc="-40" dirty="0">
                <a:latin typeface="Microsoft Sans Serif"/>
                <a:cs typeface="Microsoft Sans Serif"/>
              </a:rPr>
              <a:t>r</a:t>
            </a:r>
            <a:r>
              <a:rPr sz="1050" spc="-105" dirty="0">
                <a:latin typeface="Microsoft Sans Serif"/>
                <a:cs typeface="Microsoft Sans Serif"/>
              </a:rPr>
              <a:t>e</a:t>
            </a:r>
            <a:r>
              <a:rPr sz="1050" spc="-90" dirty="0">
                <a:latin typeface="Microsoft Sans Serif"/>
                <a:cs typeface="Microsoft Sans Serif"/>
              </a:rPr>
              <a:t> </a:t>
            </a:r>
            <a:r>
              <a:rPr sz="1050" spc="-70" dirty="0">
                <a:latin typeface="Microsoft Sans Serif"/>
                <a:cs typeface="Microsoft Sans Serif"/>
              </a:rPr>
              <a:t>p</a:t>
            </a:r>
            <a:r>
              <a:rPr sz="1050" spc="-95" dirty="0">
                <a:latin typeface="Microsoft Sans Serif"/>
                <a:cs typeface="Microsoft Sans Serif"/>
              </a:rPr>
              <a:t>o</a:t>
            </a:r>
            <a:r>
              <a:rPr sz="1050" spc="45" dirty="0">
                <a:latin typeface="Microsoft Sans Serif"/>
                <a:cs typeface="Microsoft Sans Serif"/>
              </a:rPr>
              <a:t>l</a:t>
            </a:r>
            <a:r>
              <a:rPr sz="1050" spc="15" dirty="0">
                <a:latin typeface="Microsoft Sans Serif"/>
                <a:cs typeface="Microsoft Sans Serif"/>
              </a:rPr>
              <a:t>it</a:t>
            </a:r>
            <a:r>
              <a:rPr sz="1050" spc="10" dirty="0">
                <a:latin typeface="Microsoft Sans Serif"/>
                <a:cs typeface="Microsoft Sans Serif"/>
              </a:rPr>
              <a:t>i</a:t>
            </a:r>
            <a:r>
              <a:rPr sz="1050" spc="-95" dirty="0">
                <a:latin typeface="Microsoft Sans Serif"/>
                <a:cs typeface="Microsoft Sans Serif"/>
              </a:rPr>
              <a:t>c</a:t>
            </a:r>
            <a:r>
              <a:rPr sz="1050" spc="-65" dirty="0">
                <a:latin typeface="Microsoft Sans Serif"/>
                <a:cs typeface="Microsoft Sans Serif"/>
              </a:rPr>
              <a:t>h</a:t>
            </a:r>
            <a:r>
              <a:rPr sz="1050" spc="-70" dirty="0">
                <a:latin typeface="Microsoft Sans Serif"/>
                <a:cs typeface="Microsoft Sans Serif"/>
              </a:rPr>
              <a:t>e  </a:t>
            </a:r>
            <a:r>
              <a:rPr sz="1050" spc="-110" dirty="0">
                <a:latin typeface="Microsoft Sans Serif"/>
                <a:cs typeface="Microsoft Sans Serif"/>
              </a:rPr>
              <a:t>o</a:t>
            </a:r>
            <a:r>
              <a:rPr sz="1050" spc="-20" dirty="0">
                <a:latin typeface="Microsoft Sans Serif"/>
                <a:cs typeface="Microsoft Sans Serif"/>
              </a:rPr>
              <a:t>r</a:t>
            </a:r>
            <a:r>
              <a:rPr sz="1050" spc="-45" dirty="0">
                <a:latin typeface="Microsoft Sans Serif"/>
                <a:cs typeface="Microsoft Sans Serif"/>
              </a:rPr>
              <a:t>ie</a:t>
            </a:r>
            <a:r>
              <a:rPr sz="1050" spc="-75" dirty="0">
                <a:latin typeface="Microsoft Sans Serif"/>
                <a:cs typeface="Microsoft Sans Serif"/>
              </a:rPr>
              <a:t>n</a:t>
            </a:r>
            <a:r>
              <a:rPr sz="1050" spc="-20" dirty="0">
                <a:latin typeface="Microsoft Sans Serif"/>
                <a:cs typeface="Microsoft Sans Serif"/>
              </a:rPr>
              <a:t>t</a:t>
            </a:r>
            <a:r>
              <a:rPr sz="1050" spc="-45" dirty="0">
                <a:latin typeface="Microsoft Sans Serif"/>
                <a:cs typeface="Microsoft Sans Serif"/>
              </a:rPr>
              <a:t>a</a:t>
            </a:r>
            <a:r>
              <a:rPr sz="1050" spc="-35" dirty="0">
                <a:latin typeface="Microsoft Sans Serif"/>
                <a:cs typeface="Microsoft Sans Serif"/>
              </a:rPr>
              <a:t>te</a:t>
            </a:r>
            <a:r>
              <a:rPr sz="1050" spc="-40" dirty="0">
                <a:latin typeface="Microsoft Sans Serif"/>
                <a:cs typeface="Microsoft Sans Serif"/>
              </a:rPr>
              <a:t> </a:t>
            </a:r>
            <a:r>
              <a:rPr sz="1050" spc="-105" dirty="0">
                <a:latin typeface="Microsoft Sans Serif"/>
                <a:cs typeface="Microsoft Sans Serif"/>
              </a:rPr>
              <a:t>a</a:t>
            </a:r>
            <a:r>
              <a:rPr sz="1050" spc="45" dirty="0">
                <a:latin typeface="Microsoft Sans Serif"/>
                <a:cs typeface="Microsoft Sans Serif"/>
              </a:rPr>
              <a:t>ll</a:t>
            </a:r>
            <a:r>
              <a:rPr sz="1050" spc="-85" dirty="0">
                <a:latin typeface="Microsoft Sans Serif"/>
                <a:cs typeface="Microsoft Sans Serif"/>
              </a:rPr>
              <a:t>o</a:t>
            </a:r>
            <a:r>
              <a:rPr sz="1050" spc="-65" dirty="0">
                <a:latin typeface="Microsoft Sans Serif"/>
                <a:cs typeface="Microsoft Sans Serif"/>
              </a:rPr>
              <a:t> </a:t>
            </a:r>
            <a:r>
              <a:rPr sz="1050" spc="-100" dirty="0">
                <a:latin typeface="Microsoft Sans Serif"/>
                <a:cs typeface="Microsoft Sans Serif"/>
              </a:rPr>
              <a:t>s</a:t>
            </a:r>
            <a:r>
              <a:rPr sz="1050" spc="-50" dirty="0">
                <a:latin typeface="Microsoft Sans Serif"/>
                <a:cs typeface="Microsoft Sans Serif"/>
              </a:rPr>
              <a:t>v</a:t>
            </a:r>
            <a:r>
              <a:rPr sz="1050" spc="10" dirty="0">
                <a:latin typeface="Microsoft Sans Serif"/>
                <a:cs typeface="Microsoft Sans Serif"/>
              </a:rPr>
              <a:t>i</a:t>
            </a:r>
            <a:r>
              <a:rPr sz="1050" spc="25" dirty="0">
                <a:latin typeface="Microsoft Sans Serif"/>
                <a:cs typeface="Microsoft Sans Serif"/>
              </a:rPr>
              <a:t>l</a:t>
            </a:r>
            <a:r>
              <a:rPr sz="1050" spc="-60" dirty="0">
                <a:latin typeface="Microsoft Sans Serif"/>
                <a:cs typeface="Microsoft Sans Serif"/>
              </a:rPr>
              <a:t>u</a:t>
            </a:r>
            <a:r>
              <a:rPr sz="1050" spc="-70" dirty="0">
                <a:latin typeface="Microsoft Sans Serif"/>
                <a:cs typeface="Microsoft Sans Serif"/>
              </a:rPr>
              <a:t>pp</a:t>
            </a:r>
            <a:r>
              <a:rPr sz="1050" spc="-90" dirty="0">
                <a:latin typeface="Microsoft Sans Serif"/>
                <a:cs typeface="Microsoft Sans Serif"/>
              </a:rPr>
              <a:t>o</a:t>
            </a:r>
            <a:r>
              <a:rPr sz="1050" spc="-85" dirty="0">
                <a:latin typeface="Microsoft Sans Serif"/>
                <a:cs typeface="Microsoft Sans Serif"/>
              </a:rPr>
              <a:t>,  </a:t>
            </a:r>
            <a:r>
              <a:rPr sz="1050" spc="-95" dirty="0">
                <a:latin typeface="Microsoft Sans Serif"/>
                <a:cs typeface="Microsoft Sans Serif"/>
              </a:rPr>
              <a:t>c</a:t>
            </a:r>
            <a:r>
              <a:rPr sz="1050" spc="-65" dirty="0">
                <a:latin typeface="Microsoft Sans Serif"/>
                <a:cs typeface="Microsoft Sans Serif"/>
              </a:rPr>
              <a:t>h</a:t>
            </a:r>
            <a:r>
              <a:rPr sz="1050" spc="-105" dirty="0">
                <a:latin typeface="Microsoft Sans Serif"/>
                <a:cs typeface="Microsoft Sans Serif"/>
              </a:rPr>
              <a:t>e</a:t>
            </a:r>
            <a:r>
              <a:rPr sz="1050" spc="-40" dirty="0">
                <a:latin typeface="Microsoft Sans Serif"/>
                <a:cs typeface="Microsoft Sans Serif"/>
              </a:rPr>
              <a:t> </a:t>
            </a:r>
            <a:r>
              <a:rPr sz="1050" spc="-100" dirty="0">
                <a:latin typeface="Microsoft Sans Serif"/>
                <a:cs typeface="Microsoft Sans Serif"/>
              </a:rPr>
              <a:t>s</a:t>
            </a:r>
            <a:r>
              <a:rPr sz="1050" spc="-65" dirty="0">
                <a:latin typeface="Microsoft Sans Serif"/>
                <a:cs typeface="Microsoft Sans Serif"/>
              </a:rPr>
              <a:t>upp</a:t>
            </a:r>
            <a:r>
              <a:rPr sz="1050" spc="-90" dirty="0">
                <a:latin typeface="Microsoft Sans Serif"/>
                <a:cs typeface="Microsoft Sans Serif"/>
              </a:rPr>
              <a:t>o</a:t>
            </a:r>
            <a:r>
              <a:rPr sz="1050" spc="-20" dirty="0">
                <a:latin typeface="Microsoft Sans Serif"/>
                <a:cs typeface="Microsoft Sans Serif"/>
              </a:rPr>
              <a:t>r</a:t>
            </a:r>
            <a:r>
              <a:rPr sz="1050" spc="-5" dirty="0">
                <a:latin typeface="Microsoft Sans Serif"/>
                <a:cs typeface="Microsoft Sans Serif"/>
              </a:rPr>
              <a:t>ti</a:t>
            </a:r>
            <a:r>
              <a:rPr sz="1050" spc="-15" dirty="0">
                <a:latin typeface="Microsoft Sans Serif"/>
                <a:cs typeface="Microsoft Sans Serif"/>
              </a:rPr>
              <a:t>n</a:t>
            </a:r>
            <a:r>
              <a:rPr sz="1050" spc="-55" dirty="0">
                <a:latin typeface="Microsoft Sans Serif"/>
                <a:cs typeface="Microsoft Sans Serif"/>
              </a:rPr>
              <a:t>o  </a:t>
            </a:r>
            <a:r>
              <a:rPr sz="1050" spc="45" dirty="0">
                <a:latin typeface="Microsoft Sans Serif"/>
                <a:cs typeface="Microsoft Sans Serif"/>
              </a:rPr>
              <a:t>l</a:t>
            </a:r>
            <a:r>
              <a:rPr sz="1050" dirty="0">
                <a:latin typeface="Microsoft Sans Serif"/>
                <a:cs typeface="Microsoft Sans Serif"/>
              </a:rPr>
              <a:t>’</a:t>
            </a:r>
            <a:r>
              <a:rPr sz="1050" spc="-5" dirty="0">
                <a:latin typeface="Microsoft Sans Serif"/>
                <a:cs typeface="Microsoft Sans Serif"/>
              </a:rPr>
              <a:t>i</a:t>
            </a:r>
            <a:r>
              <a:rPr sz="1050" spc="-10" dirty="0">
                <a:latin typeface="Microsoft Sans Serif"/>
                <a:cs typeface="Microsoft Sans Serif"/>
              </a:rPr>
              <a:t>m</a:t>
            </a:r>
            <a:r>
              <a:rPr sz="1050" spc="-55" dirty="0">
                <a:latin typeface="Microsoft Sans Serif"/>
                <a:cs typeface="Microsoft Sans Serif"/>
              </a:rPr>
              <a:t>p</a:t>
            </a:r>
            <a:r>
              <a:rPr sz="1050" spc="-20" dirty="0">
                <a:latin typeface="Microsoft Sans Serif"/>
                <a:cs typeface="Microsoft Sans Serif"/>
              </a:rPr>
              <a:t>r</a:t>
            </a:r>
            <a:r>
              <a:rPr sz="1050" spc="-80" dirty="0">
                <a:latin typeface="Microsoft Sans Serif"/>
                <a:cs typeface="Microsoft Sans Serif"/>
              </a:rPr>
              <a:t>e</a:t>
            </a:r>
            <a:r>
              <a:rPr sz="1050" spc="-90" dirty="0">
                <a:latin typeface="Microsoft Sans Serif"/>
                <a:cs typeface="Microsoft Sans Serif"/>
              </a:rPr>
              <a:t>n</a:t>
            </a:r>
            <a:r>
              <a:rPr sz="1050" spc="-65" dirty="0">
                <a:latin typeface="Microsoft Sans Serif"/>
                <a:cs typeface="Microsoft Sans Serif"/>
              </a:rPr>
              <a:t>d</a:t>
            </a:r>
            <a:r>
              <a:rPr sz="1050" spc="-10" dirty="0">
                <a:latin typeface="Microsoft Sans Serif"/>
                <a:cs typeface="Microsoft Sans Serif"/>
              </a:rPr>
              <a:t>it</a:t>
            </a:r>
            <a:r>
              <a:rPr sz="1050" spc="-45" dirty="0">
                <a:latin typeface="Microsoft Sans Serif"/>
                <a:cs typeface="Microsoft Sans Serif"/>
              </a:rPr>
              <a:t>o</a:t>
            </a:r>
            <a:r>
              <a:rPr sz="1050" spc="-20" dirty="0">
                <a:latin typeface="Microsoft Sans Serif"/>
                <a:cs typeface="Microsoft Sans Serif"/>
              </a:rPr>
              <a:t>r</a:t>
            </a:r>
            <a:r>
              <a:rPr sz="1050" spc="-30" dirty="0">
                <a:latin typeface="Microsoft Sans Serif"/>
                <a:cs typeface="Microsoft Sans Serif"/>
              </a:rPr>
              <a:t>i</a:t>
            </a:r>
            <a:r>
              <a:rPr sz="1050" spc="-80" dirty="0">
                <a:latin typeface="Microsoft Sans Serif"/>
                <a:cs typeface="Microsoft Sans Serif"/>
              </a:rPr>
              <a:t>a</a:t>
            </a:r>
            <a:r>
              <a:rPr sz="1050" spc="-85" dirty="0">
                <a:latin typeface="Microsoft Sans Serif"/>
                <a:cs typeface="Microsoft Sans Serif"/>
              </a:rPr>
              <a:t>,</a:t>
            </a:r>
            <a:r>
              <a:rPr sz="1050" spc="-105" dirty="0">
                <a:latin typeface="Microsoft Sans Serif"/>
                <a:cs typeface="Microsoft Sans Serif"/>
              </a:rPr>
              <a:t> </a:t>
            </a:r>
            <a:r>
              <a:rPr sz="1050" spc="45" dirty="0">
                <a:latin typeface="Microsoft Sans Serif"/>
                <a:cs typeface="Microsoft Sans Serif"/>
              </a:rPr>
              <a:t>l</a:t>
            </a:r>
            <a:r>
              <a:rPr sz="1050" spc="-65" dirty="0">
                <a:latin typeface="Microsoft Sans Serif"/>
                <a:cs typeface="Microsoft Sans Serif"/>
              </a:rPr>
              <a:t>a  </a:t>
            </a:r>
            <a:r>
              <a:rPr sz="1050" spc="-75" dirty="0">
                <a:latin typeface="Microsoft Sans Serif"/>
                <a:cs typeface="Microsoft Sans Serif"/>
              </a:rPr>
              <a:t>c</a:t>
            </a:r>
            <a:r>
              <a:rPr sz="1050" spc="-40" dirty="0">
                <a:latin typeface="Microsoft Sans Serif"/>
                <a:cs typeface="Microsoft Sans Serif"/>
              </a:rPr>
              <a:t>r</a:t>
            </a:r>
            <a:r>
              <a:rPr sz="1050" spc="-100" dirty="0">
                <a:latin typeface="Microsoft Sans Serif"/>
                <a:cs typeface="Microsoft Sans Serif"/>
              </a:rPr>
              <a:t>e</a:t>
            </a:r>
            <a:r>
              <a:rPr sz="1050" spc="-110" dirty="0">
                <a:latin typeface="Microsoft Sans Serif"/>
                <a:cs typeface="Microsoft Sans Serif"/>
              </a:rPr>
              <a:t>a</a:t>
            </a:r>
            <a:r>
              <a:rPr sz="1050" spc="-5" dirty="0">
                <a:latin typeface="Microsoft Sans Serif"/>
                <a:cs typeface="Microsoft Sans Serif"/>
              </a:rPr>
              <a:t>ti</a:t>
            </a:r>
            <a:r>
              <a:rPr sz="1050" spc="5" dirty="0">
                <a:latin typeface="Microsoft Sans Serif"/>
                <a:cs typeface="Microsoft Sans Serif"/>
              </a:rPr>
              <a:t>v</a:t>
            </a:r>
            <a:r>
              <a:rPr sz="1050" spc="-20" dirty="0">
                <a:latin typeface="Microsoft Sans Serif"/>
                <a:cs typeface="Microsoft Sans Serif"/>
              </a:rPr>
              <a:t>ità</a:t>
            </a:r>
            <a:r>
              <a:rPr sz="1050" spc="-50" dirty="0">
                <a:latin typeface="Microsoft Sans Serif"/>
                <a:cs typeface="Microsoft Sans Serif"/>
              </a:rPr>
              <a:t> </a:t>
            </a:r>
            <a:r>
              <a:rPr sz="1050" spc="-70" dirty="0">
                <a:latin typeface="Microsoft Sans Serif"/>
                <a:cs typeface="Microsoft Sans Serif"/>
              </a:rPr>
              <a:t>e  </a:t>
            </a:r>
            <a:r>
              <a:rPr sz="1050" spc="45" dirty="0">
                <a:latin typeface="Microsoft Sans Serif"/>
                <a:cs typeface="Microsoft Sans Serif"/>
              </a:rPr>
              <a:t>l</a:t>
            </a:r>
            <a:r>
              <a:rPr sz="1050" dirty="0">
                <a:latin typeface="Microsoft Sans Serif"/>
                <a:cs typeface="Microsoft Sans Serif"/>
              </a:rPr>
              <a:t>’</a:t>
            </a:r>
            <a:r>
              <a:rPr sz="1050" spc="-15" dirty="0">
                <a:latin typeface="Microsoft Sans Serif"/>
                <a:cs typeface="Microsoft Sans Serif"/>
              </a:rPr>
              <a:t>i</a:t>
            </a:r>
            <a:r>
              <a:rPr sz="1050" spc="-45" dirty="0">
                <a:latin typeface="Microsoft Sans Serif"/>
                <a:cs typeface="Microsoft Sans Serif"/>
              </a:rPr>
              <a:t>n</a:t>
            </a:r>
            <a:r>
              <a:rPr sz="1050" spc="-60" dirty="0">
                <a:latin typeface="Microsoft Sans Serif"/>
                <a:cs typeface="Microsoft Sans Serif"/>
              </a:rPr>
              <a:t>n</a:t>
            </a:r>
            <a:r>
              <a:rPr sz="1050" spc="-110" dirty="0">
                <a:latin typeface="Microsoft Sans Serif"/>
                <a:cs typeface="Microsoft Sans Serif"/>
              </a:rPr>
              <a:t>o</a:t>
            </a:r>
            <a:r>
              <a:rPr sz="1050" spc="-50" dirty="0">
                <a:latin typeface="Microsoft Sans Serif"/>
                <a:cs typeface="Microsoft Sans Serif"/>
              </a:rPr>
              <a:t>v</a:t>
            </a:r>
            <a:r>
              <a:rPr sz="1050" spc="-110" dirty="0">
                <a:latin typeface="Microsoft Sans Serif"/>
                <a:cs typeface="Microsoft Sans Serif"/>
              </a:rPr>
              <a:t>a</a:t>
            </a:r>
            <a:r>
              <a:rPr sz="1050" spc="-100" dirty="0">
                <a:latin typeface="Microsoft Sans Serif"/>
                <a:cs typeface="Microsoft Sans Serif"/>
              </a:rPr>
              <a:t>z</a:t>
            </a:r>
            <a:r>
              <a:rPr sz="1050" spc="-25" dirty="0">
                <a:latin typeface="Microsoft Sans Serif"/>
                <a:cs typeface="Microsoft Sans Serif"/>
              </a:rPr>
              <a:t>i</a:t>
            </a:r>
            <a:r>
              <a:rPr sz="1050" spc="-90" dirty="0">
                <a:latin typeface="Microsoft Sans Serif"/>
                <a:cs typeface="Microsoft Sans Serif"/>
              </a:rPr>
              <a:t>o</a:t>
            </a:r>
            <a:r>
              <a:rPr sz="1050" spc="-60" dirty="0">
                <a:latin typeface="Microsoft Sans Serif"/>
                <a:cs typeface="Microsoft Sans Serif"/>
              </a:rPr>
              <a:t>n</a:t>
            </a:r>
            <a:r>
              <a:rPr sz="1050" spc="-95" dirty="0">
                <a:latin typeface="Microsoft Sans Serif"/>
                <a:cs typeface="Microsoft Sans Serif"/>
              </a:rPr>
              <a:t>e,</a:t>
            </a:r>
            <a:r>
              <a:rPr sz="1050" spc="-60" dirty="0">
                <a:latin typeface="Microsoft Sans Serif"/>
                <a:cs typeface="Microsoft Sans Serif"/>
              </a:rPr>
              <a:t> </a:t>
            </a:r>
            <a:r>
              <a:rPr sz="1050" spc="-105" dirty="0">
                <a:latin typeface="Microsoft Sans Serif"/>
                <a:cs typeface="Microsoft Sans Serif"/>
              </a:rPr>
              <a:t>e</a:t>
            </a:r>
            <a:r>
              <a:rPr sz="1050" spc="-40" dirty="0">
                <a:latin typeface="Microsoft Sans Serif"/>
                <a:cs typeface="Microsoft Sans Serif"/>
              </a:rPr>
              <a:t> </a:t>
            </a:r>
            <a:r>
              <a:rPr sz="1050" spc="-95" dirty="0">
                <a:latin typeface="Microsoft Sans Serif"/>
                <a:cs typeface="Microsoft Sans Serif"/>
              </a:rPr>
              <a:t>c</a:t>
            </a:r>
            <a:r>
              <a:rPr sz="1050" spc="-65" dirty="0">
                <a:latin typeface="Microsoft Sans Serif"/>
                <a:cs typeface="Microsoft Sans Serif"/>
              </a:rPr>
              <a:t>h</a:t>
            </a:r>
            <a:r>
              <a:rPr sz="1050" spc="-70" dirty="0">
                <a:latin typeface="Microsoft Sans Serif"/>
                <a:cs typeface="Microsoft Sans Serif"/>
              </a:rPr>
              <a:t>e  incoraggino</a:t>
            </a:r>
            <a:r>
              <a:rPr sz="1050" spc="-65" dirty="0">
                <a:latin typeface="Microsoft Sans Serif"/>
                <a:cs typeface="Microsoft Sans Serif"/>
              </a:rPr>
              <a:t> </a:t>
            </a:r>
            <a:r>
              <a:rPr sz="1050" spc="-25" dirty="0">
                <a:latin typeface="Microsoft Sans Serif"/>
                <a:cs typeface="Microsoft Sans Serif"/>
              </a:rPr>
              <a:t>la </a:t>
            </a:r>
            <a:r>
              <a:rPr sz="1050" spc="-20" dirty="0">
                <a:latin typeface="Microsoft Sans Serif"/>
                <a:cs typeface="Microsoft Sans Serif"/>
              </a:rPr>
              <a:t> </a:t>
            </a:r>
            <a:r>
              <a:rPr sz="1050" spc="-10" dirty="0">
                <a:latin typeface="Microsoft Sans Serif"/>
                <a:cs typeface="Microsoft Sans Serif"/>
              </a:rPr>
              <a:t>f</a:t>
            </a:r>
            <a:r>
              <a:rPr sz="1050" spc="-110" dirty="0">
                <a:latin typeface="Microsoft Sans Serif"/>
                <a:cs typeface="Microsoft Sans Serif"/>
              </a:rPr>
              <a:t>o</a:t>
            </a:r>
            <a:r>
              <a:rPr sz="1050" spc="-20" dirty="0">
                <a:latin typeface="Microsoft Sans Serif"/>
                <a:cs typeface="Microsoft Sans Serif"/>
              </a:rPr>
              <a:t>rm</a:t>
            </a:r>
            <a:r>
              <a:rPr sz="1050" spc="-105" dirty="0">
                <a:latin typeface="Microsoft Sans Serif"/>
                <a:cs typeface="Microsoft Sans Serif"/>
              </a:rPr>
              <a:t>a</a:t>
            </a:r>
            <a:r>
              <a:rPr sz="1050" spc="45" dirty="0">
                <a:latin typeface="Microsoft Sans Serif"/>
                <a:cs typeface="Microsoft Sans Serif"/>
              </a:rPr>
              <a:t>l</a:t>
            </a:r>
            <a:r>
              <a:rPr sz="1050" spc="-35" dirty="0">
                <a:latin typeface="Microsoft Sans Serif"/>
                <a:cs typeface="Microsoft Sans Serif"/>
              </a:rPr>
              <a:t>i</a:t>
            </a:r>
            <a:r>
              <a:rPr sz="1050" spc="-65" dirty="0">
                <a:latin typeface="Microsoft Sans Serif"/>
                <a:cs typeface="Microsoft Sans Serif"/>
              </a:rPr>
              <a:t>z</a:t>
            </a:r>
            <a:r>
              <a:rPr sz="1050" spc="-100" dirty="0">
                <a:latin typeface="Microsoft Sans Serif"/>
                <a:cs typeface="Microsoft Sans Serif"/>
              </a:rPr>
              <a:t>z</a:t>
            </a:r>
            <a:r>
              <a:rPr sz="1050" spc="-105" dirty="0">
                <a:latin typeface="Microsoft Sans Serif"/>
                <a:cs typeface="Microsoft Sans Serif"/>
              </a:rPr>
              <a:t>a</a:t>
            </a:r>
            <a:r>
              <a:rPr sz="1050" spc="-100" dirty="0">
                <a:latin typeface="Microsoft Sans Serif"/>
                <a:cs typeface="Microsoft Sans Serif"/>
              </a:rPr>
              <a:t>z</a:t>
            </a:r>
            <a:r>
              <a:rPr sz="1050" spc="-25" dirty="0">
                <a:latin typeface="Microsoft Sans Serif"/>
                <a:cs typeface="Microsoft Sans Serif"/>
              </a:rPr>
              <a:t>i</a:t>
            </a:r>
            <a:r>
              <a:rPr sz="1050" spc="-85" dirty="0">
                <a:latin typeface="Microsoft Sans Serif"/>
                <a:cs typeface="Microsoft Sans Serif"/>
              </a:rPr>
              <a:t>o</a:t>
            </a:r>
            <a:r>
              <a:rPr sz="1050" spc="-60" dirty="0">
                <a:latin typeface="Microsoft Sans Serif"/>
                <a:cs typeface="Microsoft Sans Serif"/>
              </a:rPr>
              <a:t>n</a:t>
            </a:r>
            <a:r>
              <a:rPr sz="1050" spc="-105" dirty="0">
                <a:latin typeface="Microsoft Sans Serif"/>
                <a:cs typeface="Microsoft Sans Serif"/>
              </a:rPr>
              <a:t>e</a:t>
            </a:r>
            <a:r>
              <a:rPr sz="1050" spc="-90" dirty="0">
                <a:latin typeface="Microsoft Sans Serif"/>
                <a:cs typeface="Microsoft Sans Serif"/>
              </a:rPr>
              <a:t> </a:t>
            </a:r>
            <a:r>
              <a:rPr sz="1050" spc="-105" dirty="0">
                <a:latin typeface="Microsoft Sans Serif"/>
                <a:cs typeface="Microsoft Sans Serif"/>
              </a:rPr>
              <a:t>e</a:t>
            </a:r>
            <a:r>
              <a:rPr sz="1050" spc="-40" dirty="0">
                <a:latin typeface="Microsoft Sans Serif"/>
                <a:cs typeface="Microsoft Sans Serif"/>
              </a:rPr>
              <a:t> </a:t>
            </a:r>
            <a:r>
              <a:rPr sz="1050" spc="45" dirty="0">
                <a:latin typeface="Microsoft Sans Serif"/>
                <a:cs typeface="Microsoft Sans Serif"/>
              </a:rPr>
              <a:t>l</a:t>
            </a:r>
            <a:r>
              <a:rPr sz="1050" spc="-65" dirty="0">
                <a:latin typeface="Microsoft Sans Serif"/>
                <a:cs typeface="Microsoft Sans Serif"/>
              </a:rPr>
              <a:t>a  </a:t>
            </a:r>
            <a:r>
              <a:rPr sz="1050" spc="-95" dirty="0">
                <a:latin typeface="Microsoft Sans Serif"/>
                <a:cs typeface="Microsoft Sans Serif"/>
              </a:rPr>
              <a:t>c</a:t>
            </a:r>
            <a:r>
              <a:rPr sz="1050" spc="-20" dirty="0">
                <a:latin typeface="Microsoft Sans Serif"/>
                <a:cs typeface="Microsoft Sans Serif"/>
              </a:rPr>
              <a:t>r</a:t>
            </a:r>
            <a:r>
              <a:rPr sz="1050" spc="-110" dirty="0">
                <a:latin typeface="Microsoft Sans Serif"/>
                <a:cs typeface="Microsoft Sans Serif"/>
              </a:rPr>
              <a:t>e</a:t>
            </a:r>
            <a:r>
              <a:rPr sz="1050" spc="-95" dirty="0">
                <a:latin typeface="Microsoft Sans Serif"/>
                <a:cs typeface="Microsoft Sans Serif"/>
              </a:rPr>
              <a:t>sc</a:t>
            </a:r>
            <a:r>
              <a:rPr sz="1050" spc="-20" dirty="0">
                <a:latin typeface="Microsoft Sans Serif"/>
                <a:cs typeface="Microsoft Sans Serif"/>
              </a:rPr>
              <a:t>ita</a:t>
            </a:r>
            <a:r>
              <a:rPr sz="1050" spc="-55" dirty="0">
                <a:latin typeface="Microsoft Sans Serif"/>
                <a:cs typeface="Microsoft Sans Serif"/>
              </a:rPr>
              <a:t> </a:t>
            </a:r>
            <a:r>
              <a:rPr sz="1050" spc="-60" dirty="0">
                <a:latin typeface="Microsoft Sans Serif"/>
                <a:cs typeface="Microsoft Sans Serif"/>
              </a:rPr>
              <a:t>de</a:t>
            </a:r>
            <a:r>
              <a:rPr sz="1050" spc="-5" dirty="0">
                <a:latin typeface="Microsoft Sans Serif"/>
                <a:cs typeface="Microsoft Sans Serif"/>
              </a:rPr>
              <a:t>l</a:t>
            </a:r>
            <a:r>
              <a:rPr sz="1050" spc="45" dirty="0">
                <a:latin typeface="Microsoft Sans Serif"/>
                <a:cs typeface="Microsoft Sans Serif"/>
              </a:rPr>
              <a:t>l</a:t>
            </a:r>
            <a:r>
              <a:rPr sz="1050" spc="-105" dirty="0">
                <a:latin typeface="Microsoft Sans Serif"/>
                <a:cs typeface="Microsoft Sans Serif"/>
              </a:rPr>
              <a:t>e</a:t>
            </a:r>
            <a:r>
              <a:rPr sz="1050" spc="-90" dirty="0">
                <a:latin typeface="Microsoft Sans Serif"/>
                <a:cs typeface="Microsoft Sans Serif"/>
              </a:rPr>
              <a:t> </a:t>
            </a:r>
            <a:r>
              <a:rPr sz="1050" spc="-5" dirty="0">
                <a:latin typeface="Microsoft Sans Serif"/>
                <a:cs typeface="Microsoft Sans Serif"/>
              </a:rPr>
              <a:t>i</a:t>
            </a:r>
            <a:r>
              <a:rPr sz="1050" spc="-15" dirty="0">
                <a:latin typeface="Microsoft Sans Serif"/>
                <a:cs typeface="Microsoft Sans Serif"/>
              </a:rPr>
              <a:t>m</a:t>
            </a:r>
            <a:r>
              <a:rPr sz="1050" spc="-55" dirty="0">
                <a:latin typeface="Microsoft Sans Serif"/>
                <a:cs typeface="Microsoft Sans Serif"/>
              </a:rPr>
              <a:t>p</a:t>
            </a:r>
            <a:r>
              <a:rPr sz="1050" spc="-25" dirty="0">
                <a:latin typeface="Microsoft Sans Serif"/>
                <a:cs typeface="Microsoft Sans Serif"/>
              </a:rPr>
              <a:t>r</a:t>
            </a:r>
            <a:r>
              <a:rPr sz="1050" spc="-110" dirty="0">
                <a:latin typeface="Microsoft Sans Serif"/>
                <a:cs typeface="Microsoft Sans Serif"/>
              </a:rPr>
              <a:t>e</a:t>
            </a:r>
            <a:r>
              <a:rPr sz="1050" spc="-95" dirty="0">
                <a:latin typeface="Microsoft Sans Serif"/>
                <a:cs typeface="Microsoft Sans Serif"/>
              </a:rPr>
              <a:t>s</a:t>
            </a:r>
            <a:r>
              <a:rPr sz="1050" spc="-80" dirty="0">
                <a:latin typeface="Microsoft Sans Serif"/>
                <a:cs typeface="Microsoft Sans Serif"/>
              </a:rPr>
              <a:t>e,  </a:t>
            </a:r>
            <a:r>
              <a:rPr sz="1050" spc="-105" dirty="0">
                <a:latin typeface="Microsoft Sans Serif"/>
                <a:cs typeface="Microsoft Sans Serif"/>
              </a:rPr>
              <a:t>a</a:t>
            </a:r>
            <a:r>
              <a:rPr sz="1050" spc="-60" dirty="0">
                <a:latin typeface="Microsoft Sans Serif"/>
                <a:cs typeface="Microsoft Sans Serif"/>
              </a:rPr>
              <a:t>n</a:t>
            </a:r>
            <a:r>
              <a:rPr sz="1050" spc="-70" dirty="0">
                <a:latin typeface="Microsoft Sans Serif"/>
                <a:cs typeface="Microsoft Sans Serif"/>
              </a:rPr>
              <a:t>c</a:t>
            </a:r>
            <a:r>
              <a:rPr sz="1050" spc="-85" dirty="0">
                <a:latin typeface="Microsoft Sans Serif"/>
                <a:cs typeface="Microsoft Sans Serif"/>
              </a:rPr>
              <a:t>h</a:t>
            </a:r>
            <a:r>
              <a:rPr sz="1050" spc="-105" dirty="0">
                <a:latin typeface="Microsoft Sans Serif"/>
                <a:cs typeface="Microsoft Sans Serif"/>
              </a:rPr>
              <a:t>e</a:t>
            </a:r>
            <a:r>
              <a:rPr sz="1050" spc="5" dirty="0">
                <a:latin typeface="Microsoft Sans Serif"/>
                <a:cs typeface="Microsoft Sans Serif"/>
              </a:rPr>
              <a:t> </a:t>
            </a:r>
            <a:r>
              <a:rPr sz="1050" spc="-105" dirty="0">
                <a:latin typeface="Microsoft Sans Serif"/>
                <a:cs typeface="Microsoft Sans Serif"/>
              </a:rPr>
              <a:t>a</a:t>
            </a:r>
            <a:r>
              <a:rPr sz="1050" spc="40" dirty="0">
                <a:latin typeface="Microsoft Sans Serif"/>
                <a:cs typeface="Microsoft Sans Serif"/>
              </a:rPr>
              <a:t>tt</a:t>
            </a:r>
            <a:r>
              <a:rPr sz="1050" spc="-20" dirty="0">
                <a:latin typeface="Microsoft Sans Serif"/>
                <a:cs typeface="Microsoft Sans Serif"/>
              </a:rPr>
              <a:t>r</a:t>
            </a:r>
            <a:r>
              <a:rPr sz="1050" spc="-105" dirty="0">
                <a:latin typeface="Microsoft Sans Serif"/>
                <a:cs typeface="Microsoft Sans Serif"/>
              </a:rPr>
              <a:t>a</a:t>
            </a:r>
            <a:r>
              <a:rPr sz="1050" spc="-50" dirty="0">
                <a:latin typeface="Microsoft Sans Serif"/>
                <a:cs typeface="Microsoft Sans Serif"/>
              </a:rPr>
              <a:t>v</a:t>
            </a:r>
            <a:r>
              <a:rPr sz="1050" spc="-85" dirty="0">
                <a:latin typeface="Microsoft Sans Serif"/>
                <a:cs typeface="Microsoft Sans Serif"/>
              </a:rPr>
              <a:t>e</a:t>
            </a:r>
            <a:r>
              <a:rPr sz="1050" spc="-40" dirty="0">
                <a:latin typeface="Microsoft Sans Serif"/>
                <a:cs typeface="Microsoft Sans Serif"/>
              </a:rPr>
              <a:t>r</a:t>
            </a:r>
            <a:r>
              <a:rPr sz="1050" spc="-100" dirty="0">
                <a:latin typeface="Microsoft Sans Serif"/>
                <a:cs typeface="Microsoft Sans Serif"/>
              </a:rPr>
              <a:t>s</a:t>
            </a:r>
            <a:r>
              <a:rPr sz="1050" spc="-85" dirty="0">
                <a:latin typeface="Microsoft Sans Serif"/>
                <a:cs typeface="Microsoft Sans Serif"/>
              </a:rPr>
              <a:t>o</a:t>
            </a:r>
            <a:r>
              <a:rPr sz="1050" spc="-110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i  </a:t>
            </a:r>
            <a:r>
              <a:rPr sz="1050" spc="-100" dirty="0">
                <a:latin typeface="Microsoft Sans Serif"/>
                <a:cs typeface="Microsoft Sans Serif"/>
              </a:rPr>
              <a:t>s</a:t>
            </a:r>
            <a:r>
              <a:rPr sz="1050" spc="-85" dirty="0">
                <a:latin typeface="Microsoft Sans Serif"/>
                <a:cs typeface="Microsoft Sans Serif"/>
              </a:rPr>
              <a:t>e</a:t>
            </a:r>
            <a:r>
              <a:rPr sz="1050" spc="-40" dirty="0">
                <a:latin typeface="Microsoft Sans Serif"/>
                <a:cs typeface="Microsoft Sans Serif"/>
              </a:rPr>
              <a:t>r</a:t>
            </a:r>
            <a:r>
              <a:rPr sz="1050" spc="-50" dirty="0">
                <a:latin typeface="Microsoft Sans Serif"/>
                <a:cs typeface="Microsoft Sans Serif"/>
              </a:rPr>
              <a:t>v</a:t>
            </a:r>
            <a:r>
              <a:rPr sz="1050" spc="-35" dirty="0">
                <a:latin typeface="Microsoft Sans Serif"/>
                <a:cs typeface="Microsoft Sans Serif"/>
              </a:rPr>
              <a:t>i</a:t>
            </a:r>
            <a:r>
              <a:rPr sz="1050" spc="-65" dirty="0">
                <a:latin typeface="Microsoft Sans Serif"/>
                <a:cs typeface="Microsoft Sans Serif"/>
              </a:rPr>
              <a:t>z</a:t>
            </a:r>
            <a:r>
              <a:rPr sz="1050" dirty="0">
                <a:latin typeface="Microsoft Sans Serif"/>
                <a:cs typeface="Microsoft Sans Serif"/>
              </a:rPr>
              <a:t>i</a:t>
            </a:r>
            <a:r>
              <a:rPr sz="1050" spc="-90" dirty="0">
                <a:latin typeface="Microsoft Sans Serif"/>
                <a:cs typeface="Microsoft Sans Serif"/>
              </a:rPr>
              <a:t> </a:t>
            </a:r>
            <a:r>
              <a:rPr sz="1050" spc="-5" dirty="0">
                <a:latin typeface="Microsoft Sans Serif"/>
                <a:cs typeface="Microsoft Sans Serif"/>
              </a:rPr>
              <a:t>f</a:t>
            </a:r>
            <a:r>
              <a:rPr sz="1050" spc="-15" dirty="0">
                <a:latin typeface="Microsoft Sans Serif"/>
                <a:cs typeface="Microsoft Sans Serif"/>
              </a:rPr>
              <a:t>i</a:t>
            </a:r>
            <a:r>
              <a:rPr sz="1050" spc="-45" dirty="0">
                <a:latin typeface="Microsoft Sans Serif"/>
                <a:cs typeface="Microsoft Sans Serif"/>
              </a:rPr>
              <a:t>n</a:t>
            </a:r>
            <a:r>
              <a:rPr sz="1050" spc="-110" dirty="0">
                <a:latin typeface="Microsoft Sans Serif"/>
                <a:cs typeface="Microsoft Sans Serif"/>
              </a:rPr>
              <a:t>a</a:t>
            </a:r>
            <a:r>
              <a:rPr sz="1050" spc="-60" dirty="0">
                <a:latin typeface="Microsoft Sans Serif"/>
                <a:cs typeface="Microsoft Sans Serif"/>
              </a:rPr>
              <a:t>n</a:t>
            </a:r>
            <a:r>
              <a:rPr sz="1050" spc="-100" dirty="0">
                <a:latin typeface="Microsoft Sans Serif"/>
                <a:cs typeface="Microsoft Sans Serif"/>
              </a:rPr>
              <a:t>z</a:t>
            </a:r>
            <a:r>
              <a:rPr sz="1050" spc="-30" dirty="0">
                <a:latin typeface="Microsoft Sans Serif"/>
                <a:cs typeface="Microsoft Sans Serif"/>
              </a:rPr>
              <a:t>i</a:t>
            </a:r>
            <a:r>
              <a:rPr sz="1050" spc="-80" dirty="0">
                <a:latin typeface="Microsoft Sans Serif"/>
                <a:cs typeface="Microsoft Sans Serif"/>
              </a:rPr>
              <a:t>a</a:t>
            </a:r>
            <a:r>
              <a:rPr sz="1050" spc="-20" dirty="0">
                <a:latin typeface="Microsoft Sans Serif"/>
                <a:cs typeface="Microsoft Sans Serif"/>
              </a:rPr>
              <a:t>r</a:t>
            </a:r>
            <a:r>
              <a:rPr sz="1050" spc="-45" dirty="0">
                <a:latin typeface="Microsoft Sans Serif"/>
                <a:cs typeface="Microsoft Sans Serif"/>
              </a:rPr>
              <a:t>i.</a:t>
            </a:r>
            <a:endParaRPr sz="1050">
              <a:latin typeface="Microsoft Sans Serif"/>
              <a:cs typeface="Microsoft Sans Serif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663440" y="1804416"/>
            <a:ext cx="1335405" cy="3249295"/>
            <a:chOff x="4663440" y="1804416"/>
            <a:chExt cx="1335405" cy="3249295"/>
          </a:xfrm>
        </p:grpSpPr>
        <p:sp>
          <p:nvSpPr>
            <p:cNvPr id="20" name="object 20"/>
            <p:cNvSpPr/>
            <p:nvPr/>
          </p:nvSpPr>
          <p:spPr>
            <a:xfrm>
              <a:off x="4663440" y="2895600"/>
              <a:ext cx="1335405" cy="2158365"/>
            </a:xfrm>
            <a:custGeom>
              <a:avLst/>
              <a:gdLst/>
              <a:ahLst/>
              <a:cxnLst/>
              <a:rect l="l" t="t" r="r" b="b"/>
              <a:pathLst>
                <a:path w="1335404" h="2158365">
                  <a:moveTo>
                    <a:pt x="1335024" y="0"/>
                  </a:moveTo>
                  <a:lnTo>
                    <a:pt x="0" y="0"/>
                  </a:lnTo>
                  <a:lnTo>
                    <a:pt x="0" y="2157984"/>
                  </a:lnTo>
                  <a:lnTo>
                    <a:pt x="1335024" y="2157984"/>
                  </a:lnTo>
                  <a:lnTo>
                    <a:pt x="1335024" y="0"/>
                  </a:lnTo>
                  <a:close/>
                </a:path>
              </a:pathLst>
            </a:custGeom>
            <a:solidFill>
              <a:srgbClr val="DD5F2A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63440" y="1804416"/>
              <a:ext cx="1335024" cy="1139952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4775072" y="2958160"/>
            <a:ext cx="1113790" cy="1310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8255" algn="ctr">
              <a:lnSpc>
                <a:spcPct val="100299"/>
              </a:lnSpc>
              <a:spcBef>
                <a:spcPts val="105"/>
              </a:spcBef>
            </a:pPr>
            <a:r>
              <a:rPr sz="1050" spc="-55" dirty="0">
                <a:latin typeface="Microsoft Sans Serif"/>
                <a:cs typeface="Microsoft Sans Serif"/>
              </a:rPr>
              <a:t>I</a:t>
            </a:r>
            <a:r>
              <a:rPr sz="1050" spc="-60" dirty="0">
                <a:latin typeface="Microsoft Sans Serif"/>
                <a:cs typeface="Microsoft Sans Serif"/>
              </a:rPr>
              <a:t>n</a:t>
            </a:r>
            <a:r>
              <a:rPr sz="1050" spc="-95" dirty="0">
                <a:latin typeface="Microsoft Sans Serif"/>
                <a:cs typeface="Microsoft Sans Serif"/>
              </a:rPr>
              <a:t>c</a:t>
            </a:r>
            <a:r>
              <a:rPr sz="1050" spc="-110" dirty="0">
                <a:latin typeface="Microsoft Sans Serif"/>
                <a:cs typeface="Microsoft Sans Serif"/>
              </a:rPr>
              <a:t>o</a:t>
            </a:r>
            <a:r>
              <a:rPr sz="1050" spc="-20" dirty="0">
                <a:latin typeface="Microsoft Sans Serif"/>
                <a:cs typeface="Microsoft Sans Serif"/>
              </a:rPr>
              <a:t>r</a:t>
            </a:r>
            <a:r>
              <a:rPr sz="1050" spc="-110" dirty="0">
                <a:latin typeface="Microsoft Sans Serif"/>
                <a:cs typeface="Microsoft Sans Serif"/>
              </a:rPr>
              <a:t>agg</a:t>
            </a:r>
            <a:r>
              <a:rPr sz="1050" spc="-30" dirty="0">
                <a:latin typeface="Microsoft Sans Serif"/>
                <a:cs typeface="Microsoft Sans Serif"/>
              </a:rPr>
              <a:t>i</a:t>
            </a:r>
            <a:r>
              <a:rPr sz="1050" spc="-80" dirty="0">
                <a:latin typeface="Microsoft Sans Serif"/>
                <a:cs typeface="Microsoft Sans Serif"/>
              </a:rPr>
              <a:t>a</a:t>
            </a:r>
            <a:r>
              <a:rPr sz="1050" spc="-20" dirty="0">
                <a:latin typeface="Microsoft Sans Serif"/>
                <a:cs typeface="Microsoft Sans Serif"/>
              </a:rPr>
              <a:t>r</a:t>
            </a:r>
            <a:r>
              <a:rPr sz="1050" spc="-105" dirty="0">
                <a:latin typeface="Microsoft Sans Serif"/>
                <a:cs typeface="Microsoft Sans Serif"/>
              </a:rPr>
              <a:t>e</a:t>
            </a:r>
            <a:r>
              <a:rPr sz="1050" spc="5" dirty="0">
                <a:latin typeface="Microsoft Sans Serif"/>
                <a:cs typeface="Microsoft Sans Serif"/>
              </a:rPr>
              <a:t> </a:t>
            </a:r>
            <a:r>
              <a:rPr sz="1050" spc="45" dirty="0">
                <a:latin typeface="Microsoft Sans Serif"/>
                <a:cs typeface="Microsoft Sans Serif"/>
              </a:rPr>
              <a:t>l</a:t>
            </a:r>
            <a:r>
              <a:rPr sz="1050" spc="-70" dirty="0">
                <a:latin typeface="Microsoft Sans Serif"/>
                <a:cs typeface="Microsoft Sans Serif"/>
              </a:rPr>
              <a:t>e  </a:t>
            </a:r>
            <a:r>
              <a:rPr sz="1050" spc="-60" dirty="0">
                <a:latin typeface="Microsoft Sans Serif"/>
                <a:cs typeface="Microsoft Sans Serif"/>
              </a:rPr>
              <a:t>innovazioni</a:t>
            </a:r>
            <a:r>
              <a:rPr sz="1050" spc="-5" dirty="0">
                <a:latin typeface="Microsoft Sans Serif"/>
                <a:cs typeface="Microsoft Sans Serif"/>
              </a:rPr>
              <a:t> </a:t>
            </a:r>
            <a:r>
              <a:rPr sz="1050" spc="-105" dirty="0">
                <a:latin typeface="Microsoft Sans Serif"/>
                <a:cs typeface="Microsoft Sans Serif"/>
              </a:rPr>
              <a:t>e </a:t>
            </a:r>
            <a:r>
              <a:rPr sz="1050" spc="-100" dirty="0">
                <a:latin typeface="Microsoft Sans Serif"/>
                <a:cs typeface="Microsoft Sans Serif"/>
              </a:rPr>
              <a:t> </a:t>
            </a:r>
            <a:r>
              <a:rPr sz="1050" spc="-55" dirty="0">
                <a:latin typeface="Microsoft Sans Serif"/>
                <a:cs typeface="Microsoft Sans Serif"/>
              </a:rPr>
              <a:t>incrementare </a:t>
            </a:r>
            <a:r>
              <a:rPr sz="1050" spc="-50" dirty="0">
                <a:latin typeface="Microsoft Sans Serif"/>
                <a:cs typeface="Microsoft Sans Serif"/>
              </a:rPr>
              <a:t> </a:t>
            </a:r>
            <a:r>
              <a:rPr sz="1050" spc="-85" dirty="0">
                <a:latin typeface="Microsoft Sans Serif"/>
                <a:cs typeface="Microsoft Sans Serif"/>
              </a:rPr>
              <a:t>c</a:t>
            </a:r>
            <a:r>
              <a:rPr sz="1050" spc="-120" dirty="0">
                <a:latin typeface="Microsoft Sans Serif"/>
                <a:cs typeface="Microsoft Sans Serif"/>
              </a:rPr>
              <a:t>o</a:t>
            </a:r>
            <a:r>
              <a:rPr sz="1050" spc="-60" dirty="0">
                <a:latin typeface="Microsoft Sans Serif"/>
                <a:cs typeface="Microsoft Sans Serif"/>
              </a:rPr>
              <a:t>n</a:t>
            </a:r>
            <a:r>
              <a:rPr sz="1050" spc="-100" dirty="0">
                <a:latin typeface="Microsoft Sans Serif"/>
                <a:cs typeface="Microsoft Sans Serif"/>
              </a:rPr>
              <a:t>s</a:t>
            </a:r>
            <a:r>
              <a:rPr sz="1050" spc="-55" dirty="0">
                <a:latin typeface="Microsoft Sans Serif"/>
                <a:cs typeface="Microsoft Sans Serif"/>
              </a:rPr>
              <a:t>ide</a:t>
            </a:r>
            <a:r>
              <a:rPr sz="1050" spc="-25" dirty="0">
                <a:latin typeface="Microsoft Sans Serif"/>
                <a:cs typeface="Microsoft Sans Serif"/>
              </a:rPr>
              <a:t>r</a:t>
            </a:r>
            <a:r>
              <a:rPr sz="1050" spc="-90" dirty="0">
                <a:latin typeface="Microsoft Sans Serif"/>
                <a:cs typeface="Microsoft Sans Serif"/>
              </a:rPr>
              <a:t>e</a:t>
            </a:r>
            <a:r>
              <a:rPr sz="1050" spc="-65" dirty="0">
                <a:latin typeface="Microsoft Sans Serif"/>
                <a:cs typeface="Microsoft Sans Serif"/>
              </a:rPr>
              <a:t>v</a:t>
            </a:r>
            <a:r>
              <a:rPr sz="1050" spc="-110" dirty="0">
                <a:latin typeface="Microsoft Sans Serif"/>
                <a:cs typeface="Microsoft Sans Serif"/>
              </a:rPr>
              <a:t>o</a:t>
            </a:r>
            <a:r>
              <a:rPr sz="1050" spc="45" dirty="0">
                <a:latin typeface="Microsoft Sans Serif"/>
                <a:cs typeface="Microsoft Sans Serif"/>
              </a:rPr>
              <a:t>l</a:t>
            </a:r>
            <a:r>
              <a:rPr sz="1050" spc="-20" dirty="0">
                <a:latin typeface="Microsoft Sans Serif"/>
                <a:cs typeface="Microsoft Sans Serif"/>
              </a:rPr>
              <a:t>m</a:t>
            </a:r>
            <a:r>
              <a:rPr sz="1050" spc="-80" dirty="0">
                <a:latin typeface="Microsoft Sans Serif"/>
                <a:cs typeface="Microsoft Sans Serif"/>
              </a:rPr>
              <a:t>e</a:t>
            </a:r>
            <a:r>
              <a:rPr sz="1050" spc="-90" dirty="0">
                <a:latin typeface="Microsoft Sans Serif"/>
                <a:cs typeface="Microsoft Sans Serif"/>
              </a:rPr>
              <a:t>n</a:t>
            </a:r>
            <a:r>
              <a:rPr sz="1050" spc="-35" dirty="0">
                <a:latin typeface="Microsoft Sans Serif"/>
                <a:cs typeface="Microsoft Sans Serif"/>
              </a:rPr>
              <a:t>te</a:t>
            </a:r>
            <a:r>
              <a:rPr sz="1050" spc="-85" dirty="0">
                <a:latin typeface="Microsoft Sans Serif"/>
                <a:cs typeface="Microsoft Sans Serif"/>
              </a:rPr>
              <a:t> </a:t>
            </a:r>
            <a:r>
              <a:rPr sz="1050" spc="15" dirty="0">
                <a:latin typeface="Microsoft Sans Serif"/>
                <a:cs typeface="Microsoft Sans Serif"/>
              </a:rPr>
              <a:t>il  </a:t>
            </a:r>
            <a:r>
              <a:rPr sz="1050" spc="-60" dirty="0">
                <a:latin typeface="Microsoft Sans Serif"/>
                <a:cs typeface="Microsoft Sans Serif"/>
              </a:rPr>
              <a:t>nu</a:t>
            </a:r>
            <a:r>
              <a:rPr sz="1050" spc="-20" dirty="0">
                <a:latin typeface="Microsoft Sans Serif"/>
                <a:cs typeface="Microsoft Sans Serif"/>
              </a:rPr>
              <a:t>m</a:t>
            </a:r>
            <a:r>
              <a:rPr sz="1050" spc="-85" dirty="0">
                <a:latin typeface="Microsoft Sans Serif"/>
                <a:cs typeface="Microsoft Sans Serif"/>
              </a:rPr>
              <a:t>e</a:t>
            </a:r>
            <a:r>
              <a:rPr sz="1050" spc="-40" dirty="0">
                <a:latin typeface="Microsoft Sans Serif"/>
                <a:cs typeface="Microsoft Sans Serif"/>
              </a:rPr>
              <a:t>r</a:t>
            </a:r>
            <a:r>
              <a:rPr sz="1050" spc="-85" dirty="0">
                <a:latin typeface="Microsoft Sans Serif"/>
                <a:cs typeface="Microsoft Sans Serif"/>
              </a:rPr>
              <a:t>o</a:t>
            </a:r>
            <a:r>
              <a:rPr sz="1050" spc="-65" dirty="0">
                <a:latin typeface="Microsoft Sans Serif"/>
                <a:cs typeface="Microsoft Sans Serif"/>
              </a:rPr>
              <a:t> d</a:t>
            </a:r>
            <a:r>
              <a:rPr sz="1050" dirty="0">
                <a:latin typeface="Microsoft Sans Serif"/>
                <a:cs typeface="Microsoft Sans Serif"/>
              </a:rPr>
              <a:t>i</a:t>
            </a:r>
            <a:r>
              <a:rPr sz="1050" spc="-45" dirty="0">
                <a:latin typeface="Microsoft Sans Serif"/>
                <a:cs typeface="Microsoft Sans Serif"/>
              </a:rPr>
              <a:t> </a:t>
            </a:r>
            <a:r>
              <a:rPr sz="1050" spc="-5" dirty="0">
                <a:latin typeface="Microsoft Sans Serif"/>
                <a:cs typeface="Microsoft Sans Serif"/>
              </a:rPr>
              <a:t>i</a:t>
            </a:r>
            <a:r>
              <a:rPr sz="1050" spc="-10" dirty="0">
                <a:latin typeface="Microsoft Sans Serif"/>
                <a:cs typeface="Microsoft Sans Serif"/>
              </a:rPr>
              <a:t>m</a:t>
            </a:r>
            <a:r>
              <a:rPr sz="1050" spc="-60" dirty="0">
                <a:latin typeface="Microsoft Sans Serif"/>
                <a:cs typeface="Microsoft Sans Serif"/>
              </a:rPr>
              <a:t>pie</a:t>
            </a:r>
            <a:r>
              <a:rPr sz="1050" spc="-100" dirty="0">
                <a:latin typeface="Microsoft Sans Serif"/>
                <a:cs typeface="Microsoft Sans Serif"/>
              </a:rPr>
              <a:t>g</a:t>
            </a:r>
            <a:r>
              <a:rPr sz="1050" spc="-105" dirty="0">
                <a:latin typeface="Microsoft Sans Serif"/>
                <a:cs typeface="Microsoft Sans Serif"/>
              </a:rPr>
              <a:t>a</a:t>
            </a:r>
            <a:r>
              <a:rPr sz="1050" spc="20" dirty="0">
                <a:latin typeface="Microsoft Sans Serif"/>
                <a:cs typeface="Microsoft Sans Serif"/>
              </a:rPr>
              <a:t>ti  </a:t>
            </a:r>
            <a:r>
              <a:rPr sz="1050" spc="-60" dirty="0">
                <a:latin typeface="Microsoft Sans Serif"/>
                <a:cs typeface="Microsoft Sans Serif"/>
              </a:rPr>
              <a:t>n</a:t>
            </a:r>
            <a:r>
              <a:rPr sz="1050" spc="-40" dirty="0">
                <a:latin typeface="Microsoft Sans Serif"/>
                <a:cs typeface="Microsoft Sans Serif"/>
              </a:rPr>
              <a:t>el</a:t>
            </a:r>
            <a:r>
              <a:rPr sz="1050" spc="-20" dirty="0">
                <a:latin typeface="Microsoft Sans Serif"/>
                <a:cs typeface="Microsoft Sans Serif"/>
              </a:rPr>
              <a:t> </a:t>
            </a:r>
            <a:r>
              <a:rPr sz="1050" spc="-100" dirty="0">
                <a:latin typeface="Microsoft Sans Serif"/>
                <a:cs typeface="Microsoft Sans Serif"/>
              </a:rPr>
              <a:t>s</a:t>
            </a:r>
            <a:r>
              <a:rPr sz="1050" spc="-25" dirty="0">
                <a:latin typeface="Microsoft Sans Serif"/>
                <a:cs typeface="Microsoft Sans Serif"/>
              </a:rPr>
              <a:t>ett</a:t>
            </a:r>
            <a:r>
              <a:rPr sz="1050" spc="-60" dirty="0">
                <a:latin typeface="Microsoft Sans Serif"/>
                <a:cs typeface="Microsoft Sans Serif"/>
              </a:rPr>
              <a:t>o</a:t>
            </a:r>
            <a:r>
              <a:rPr sz="1050" spc="-20" dirty="0">
                <a:latin typeface="Microsoft Sans Serif"/>
                <a:cs typeface="Microsoft Sans Serif"/>
              </a:rPr>
              <a:t>r</a:t>
            </a:r>
            <a:r>
              <a:rPr sz="1050" spc="-105" dirty="0">
                <a:latin typeface="Microsoft Sans Serif"/>
                <a:cs typeface="Microsoft Sans Serif"/>
              </a:rPr>
              <a:t>e</a:t>
            </a:r>
            <a:r>
              <a:rPr sz="1050" spc="-40" dirty="0">
                <a:latin typeface="Microsoft Sans Serif"/>
                <a:cs typeface="Microsoft Sans Serif"/>
              </a:rPr>
              <a:t> </a:t>
            </a:r>
            <a:r>
              <a:rPr sz="1050" spc="-60" dirty="0">
                <a:latin typeface="Microsoft Sans Serif"/>
                <a:cs typeface="Microsoft Sans Serif"/>
              </a:rPr>
              <a:t>de</a:t>
            </a:r>
            <a:r>
              <a:rPr sz="1050" spc="-5" dirty="0">
                <a:latin typeface="Microsoft Sans Serif"/>
                <a:cs typeface="Microsoft Sans Serif"/>
              </a:rPr>
              <a:t>l</a:t>
            </a:r>
            <a:r>
              <a:rPr sz="1050" spc="45" dirty="0">
                <a:latin typeface="Microsoft Sans Serif"/>
                <a:cs typeface="Microsoft Sans Serif"/>
              </a:rPr>
              <a:t>l</a:t>
            </a:r>
            <a:r>
              <a:rPr sz="1050" spc="-65" dirty="0">
                <a:latin typeface="Microsoft Sans Serif"/>
                <a:cs typeface="Microsoft Sans Serif"/>
              </a:rPr>
              <a:t>a  </a:t>
            </a:r>
            <a:r>
              <a:rPr sz="1050" spc="-20" dirty="0">
                <a:latin typeface="Microsoft Sans Serif"/>
                <a:cs typeface="Microsoft Sans Serif"/>
              </a:rPr>
              <a:t>r</a:t>
            </a:r>
            <a:r>
              <a:rPr sz="1050" spc="-30" dirty="0">
                <a:latin typeface="Microsoft Sans Serif"/>
                <a:cs typeface="Microsoft Sans Serif"/>
              </a:rPr>
              <a:t>i</a:t>
            </a:r>
            <a:r>
              <a:rPr sz="1050" spc="-75" dirty="0">
                <a:latin typeface="Microsoft Sans Serif"/>
                <a:cs typeface="Microsoft Sans Serif"/>
              </a:rPr>
              <a:t>c</a:t>
            </a:r>
            <a:r>
              <a:rPr sz="1050" spc="-85" dirty="0">
                <a:latin typeface="Microsoft Sans Serif"/>
                <a:cs typeface="Microsoft Sans Serif"/>
              </a:rPr>
              <a:t>e</a:t>
            </a:r>
            <a:r>
              <a:rPr sz="1050" spc="-40" dirty="0">
                <a:latin typeface="Microsoft Sans Serif"/>
                <a:cs typeface="Microsoft Sans Serif"/>
              </a:rPr>
              <a:t>r</a:t>
            </a:r>
            <a:r>
              <a:rPr sz="1050" spc="-95" dirty="0">
                <a:latin typeface="Microsoft Sans Serif"/>
                <a:cs typeface="Microsoft Sans Serif"/>
              </a:rPr>
              <a:t>ca</a:t>
            </a:r>
            <a:r>
              <a:rPr sz="1050" spc="-100" dirty="0">
                <a:latin typeface="Microsoft Sans Serif"/>
                <a:cs typeface="Microsoft Sans Serif"/>
              </a:rPr>
              <a:t> </a:t>
            </a:r>
            <a:r>
              <a:rPr sz="1050" spc="-105" dirty="0">
                <a:latin typeface="Microsoft Sans Serif"/>
                <a:cs typeface="Microsoft Sans Serif"/>
              </a:rPr>
              <a:t>e</a:t>
            </a:r>
            <a:r>
              <a:rPr sz="1050" spc="5" dirty="0">
                <a:latin typeface="Microsoft Sans Serif"/>
                <a:cs typeface="Microsoft Sans Serif"/>
              </a:rPr>
              <a:t> </a:t>
            </a:r>
            <a:r>
              <a:rPr sz="1050" spc="-65" dirty="0">
                <a:latin typeface="Microsoft Sans Serif"/>
                <a:cs typeface="Microsoft Sans Serif"/>
              </a:rPr>
              <a:t>d</a:t>
            </a:r>
            <a:r>
              <a:rPr sz="1050" spc="-60" dirty="0">
                <a:latin typeface="Microsoft Sans Serif"/>
                <a:cs typeface="Microsoft Sans Serif"/>
              </a:rPr>
              <a:t>e</a:t>
            </a:r>
            <a:r>
              <a:rPr sz="1050" spc="-5" dirty="0">
                <a:latin typeface="Microsoft Sans Serif"/>
                <a:cs typeface="Microsoft Sans Serif"/>
              </a:rPr>
              <a:t>l</a:t>
            </a:r>
            <a:r>
              <a:rPr sz="1050" spc="45" dirty="0">
                <a:latin typeface="Microsoft Sans Serif"/>
                <a:cs typeface="Microsoft Sans Serif"/>
              </a:rPr>
              <a:t>l</a:t>
            </a:r>
            <a:r>
              <a:rPr sz="1050" spc="-55" dirty="0">
                <a:latin typeface="Microsoft Sans Serif"/>
                <a:cs typeface="Microsoft Sans Serif"/>
              </a:rPr>
              <a:t>o  sviluppo.</a:t>
            </a:r>
            <a:endParaRPr sz="1050">
              <a:latin typeface="Microsoft Sans Serif"/>
              <a:cs typeface="Microsoft Sans Serif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163055" y="1804416"/>
            <a:ext cx="1335405" cy="3249295"/>
            <a:chOff x="6163055" y="1804416"/>
            <a:chExt cx="1335405" cy="3249295"/>
          </a:xfrm>
        </p:grpSpPr>
        <p:sp>
          <p:nvSpPr>
            <p:cNvPr id="24" name="object 24"/>
            <p:cNvSpPr/>
            <p:nvPr/>
          </p:nvSpPr>
          <p:spPr>
            <a:xfrm>
              <a:off x="6163055" y="2895600"/>
              <a:ext cx="1335405" cy="2158365"/>
            </a:xfrm>
            <a:custGeom>
              <a:avLst/>
              <a:gdLst/>
              <a:ahLst/>
              <a:cxnLst/>
              <a:rect l="l" t="t" r="r" b="b"/>
              <a:pathLst>
                <a:path w="1335404" h="2158365">
                  <a:moveTo>
                    <a:pt x="1335024" y="0"/>
                  </a:moveTo>
                  <a:lnTo>
                    <a:pt x="0" y="0"/>
                  </a:lnTo>
                  <a:lnTo>
                    <a:pt x="0" y="2157984"/>
                  </a:lnTo>
                  <a:lnTo>
                    <a:pt x="1335024" y="2157984"/>
                  </a:lnTo>
                  <a:lnTo>
                    <a:pt x="1335024" y="0"/>
                  </a:lnTo>
                  <a:close/>
                </a:path>
              </a:pathLst>
            </a:custGeom>
            <a:solidFill>
              <a:srgbClr val="D01379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63055" y="1804416"/>
              <a:ext cx="1335024" cy="1139952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6216141" y="2958795"/>
            <a:ext cx="1232535" cy="1468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6350" algn="ctr">
              <a:lnSpc>
                <a:spcPct val="100099"/>
              </a:lnSpc>
              <a:spcBef>
                <a:spcPts val="105"/>
              </a:spcBef>
            </a:pPr>
            <a:r>
              <a:rPr sz="1050" spc="-140" dirty="0">
                <a:latin typeface="Microsoft Sans Serif"/>
                <a:cs typeface="Microsoft Sans Serif"/>
              </a:rPr>
              <a:t>Po</a:t>
            </a:r>
            <a:r>
              <a:rPr sz="1050" spc="-35" dirty="0">
                <a:latin typeface="Microsoft Sans Serif"/>
                <a:cs typeface="Microsoft Sans Serif"/>
              </a:rPr>
              <a:t>te</a:t>
            </a:r>
            <a:r>
              <a:rPr sz="1050" spc="-55" dirty="0">
                <a:latin typeface="Microsoft Sans Serif"/>
                <a:cs typeface="Microsoft Sans Serif"/>
              </a:rPr>
              <a:t>n</a:t>
            </a:r>
            <a:r>
              <a:rPr sz="1050" spc="-100" dirty="0">
                <a:latin typeface="Microsoft Sans Serif"/>
                <a:cs typeface="Microsoft Sans Serif"/>
              </a:rPr>
              <a:t>z</a:t>
            </a:r>
            <a:r>
              <a:rPr sz="1050" spc="-30" dirty="0">
                <a:latin typeface="Microsoft Sans Serif"/>
                <a:cs typeface="Microsoft Sans Serif"/>
              </a:rPr>
              <a:t>i</a:t>
            </a:r>
            <a:r>
              <a:rPr sz="1050" spc="-80" dirty="0">
                <a:latin typeface="Microsoft Sans Serif"/>
                <a:cs typeface="Microsoft Sans Serif"/>
              </a:rPr>
              <a:t>a</a:t>
            </a:r>
            <a:r>
              <a:rPr sz="1050" spc="-20" dirty="0">
                <a:latin typeface="Microsoft Sans Serif"/>
                <a:cs typeface="Microsoft Sans Serif"/>
              </a:rPr>
              <a:t>r</a:t>
            </a:r>
            <a:r>
              <a:rPr sz="1050" spc="-105" dirty="0">
                <a:latin typeface="Microsoft Sans Serif"/>
                <a:cs typeface="Microsoft Sans Serif"/>
              </a:rPr>
              <a:t>e</a:t>
            </a:r>
            <a:r>
              <a:rPr sz="1050" spc="-40" dirty="0">
                <a:latin typeface="Microsoft Sans Serif"/>
                <a:cs typeface="Microsoft Sans Serif"/>
              </a:rPr>
              <a:t> </a:t>
            </a:r>
            <a:r>
              <a:rPr sz="1050" spc="-70" dirty="0">
                <a:latin typeface="Microsoft Sans Serif"/>
                <a:cs typeface="Microsoft Sans Serif"/>
              </a:rPr>
              <a:t>e  </a:t>
            </a:r>
            <a:r>
              <a:rPr sz="1050" spc="-65" dirty="0">
                <a:latin typeface="Microsoft Sans Serif"/>
                <a:cs typeface="Microsoft Sans Serif"/>
              </a:rPr>
              <a:t>promuovere </a:t>
            </a:r>
            <a:r>
              <a:rPr sz="1050" spc="-60" dirty="0">
                <a:latin typeface="Microsoft Sans Serif"/>
                <a:cs typeface="Microsoft Sans Serif"/>
              </a:rPr>
              <a:t> </a:t>
            </a:r>
            <a:r>
              <a:rPr sz="1050" spc="45" dirty="0">
                <a:latin typeface="Microsoft Sans Serif"/>
                <a:cs typeface="Microsoft Sans Serif"/>
              </a:rPr>
              <a:t>l</a:t>
            </a:r>
            <a:r>
              <a:rPr sz="1050" dirty="0">
                <a:latin typeface="Microsoft Sans Serif"/>
                <a:cs typeface="Microsoft Sans Serif"/>
              </a:rPr>
              <a:t>’</a:t>
            </a:r>
            <a:r>
              <a:rPr sz="1050" spc="-15" dirty="0">
                <a:latin typeface="Microsoft Sans Serif"/>
                <a:cs typeface="Microsoft Sans Serif"/>
              </a:rPr>
              <a:t>i</a:t>
            </a:r>
            <a:r>
              <a:rPr sz="1050" spc="-45" dirty="0">
                <a:latin typeface="Microsoft Sans Serif"/>
                <a:cs typeface="Microsoft Sans Serif"/>
              </a:rPr>
              <a:t>n</a:t>
            </a:r>
            <a:r>
              <a:rPr sz="1050" spc="-95" dirty="0">
                <a:latin typeface="Microsoft Sans Serif"/>
                <a:cs typeface="Microsoft Sans Serif"/>
              </a:rPr>
              <a:t>c</a:t>
            </a:r>
            <a:r>
              <a:rPr sz="1050" spc="45" dirty="0">
                <a:latin typeface="Microsoft Sans Serif"/>
                <a:cs typeface="Microsoft Sans Serif"/>
              </a:rPr>
              <a:t>l</a:t>
            </a:r>
            <a:r>
              <a:rPr sz="1050" spc="-65" dirty="0">
                <a:latin typeface="Microsoft Sans Serif"/>
                <a:cs typeface="Microsoft Sans Serif"/>
              </a:rPr>
              <a:t>u</a:t>
            </a:r>
            <a:r>
              <a:rPr sz="1050" spc="-100" dirty="0">
                <a:latin typeface="Microsoft Sans Serif"/>
                <a:cs typeface="Microsoft Sans Serif"/>
              </a:rPr>
              <a:t>s</a:t>
            </a:r>
            <a:r>
              <a:rPr sz="1050" spc="-25" dirty="0">
                <a:latin typeface="Microsoft Sans Serif"/>
                <a:cs typeface="Microsoft Sans Serif"/>
              </a:rPr>
              <a:t>i</a:t>
            </a:r>
            <a:r>
              <a:rPr sz="1050" spc="-90" dirty="0">
                <a:latin typeface="Microsoft Sans Serif"/>
                <a:cs typeface="Microsoft Sans Serif"/>
              </a:rPr>
              <a:t>o</a:t>
            </a:r>
            <a:r>
              <a:rPr sz="1050" spc="-60" dirty="0">
                <a:latin typeface="Microsoft Sans Serif"/>
                <a:cs typeface="Microsoft Sans Serif"/>
              </a:rPr>
              <a:t>n</a:t>
            </a:r>
            <a:r>
              <a:rPr sz="1050" spc="-105" dirty="0">
                <a:latin typeface="Microsoft Sans Serif"/>
                <a:cs typeface="Microsoft Sans Serif"/>
              </a:rPr>
              <a:t>e</a:t>
            </a:r>
            <a:r>
              <a:rPr sz="1050" spc="-90" dirty="0">
                <a:latin typeface="Microsoft Sans Serif"/>
                <a:cs typeface="Microsoft Sans Serif"/>
              </a:rPr>
              <a:t> </a:t>
            </a:r>
            <a:r>
              <a:rPr sz="1050" spc="-100" dirty="0">
                <a:latin typeface="Microsoft Sans Serif"/>
                <a:cs typeface="Microsoft Sans Serif"/>
              </a:rPr>
              <a:t>s</a:t>
            </a:r>
            <a:r>
              <a:rPr sz="1050" spc="-110" dirty="0">
                <a:latin typeface="Microsoft Sans Serif"/>
                <a:cs typeface="Microsoft Sans Serif"/>
              </a:rPr>
              <a:t>o</a:t>
            </a:r>
            <a:r>
              <a:rPr sz="1050" spc="-95" dirty="0">
                <a:latin typeface="Microsoft Sans Serif"/>
                <a:cs typeface="Microsoft Sans Serif"/>
              </a:rPr>
              <a:t>c</a:t>
            </a:r>
            <a:r>
              <a:rPr sz="1050" spc="-30" dirty="0">
                <a:latin typeface="Microsoft Sans Serif"/>
                <a:cs typeface="Microsoft Sans Serif"/>
              </a:rPr>
              <a:t>i</a:t>
            </a:r>
            <a:r>
              <a:rPr sz="1050" spc="-80" dirty="0">
                <a:latin typeface="Microsoft Sans Serif"/>
                <a:cs typeface="Microsoft Sans Serif"/>
              </a:rPr>
              <a:t>a</a:t>
            </a:r>
            <a:r>
              <a:rPr sz="1050" spc="45" dirty="0">
                <a:latin typeface="Microsoft Sans Serif"/>
                <a:cs typeface="Microsoft Sans Serif"/>
              </a:rPr>
              <a:t>l</a:t>
            </a:r>
            <a:r>
              <a:rPr sz="1050" spc="-80" dirty="0">
                <a:latin typeface="Microsoft Sans Serif"/>
                <a:cs typeface="Microsoft Sans Serif"/>
              </a:rPr>
              <a:t>e,  </a:t>
            </a:r>
            <a:r>
              <a:rPr sz="1050" spc="-105" dirty="0">
                <a:latin typeface="Microsoft Sans Serif"/>
                <a:cs typeface="Microsoft Sans Serif"/>
              </a:rPr>
              <a:t>e</a:t>
            </a:r>
            <a:r>
              <a:rPr sz="1050" spc="-100" dirty="0">
                <a:latin typeface="Microsoft Sans Serif"/>
                <a:cs typeface="Microsoft Sans Serif"/>
              </a:rPr>
              <a:t>c</a:t>
            </a:r>
            <a:r>
              <a:rPr sz="1050" spc="-110" dirty="0">
                <a:latin typeface="Microsoft Sans Serif"/>
                <a:cs typeface="Microsoft Sans Serif"/>
              </a:rPr>
              <a:t>o</a:t>
            </a:r>
            <a:r>
              <a:rPr sz="1050" spc="-60" dirty="0">
                <a:latin typeface="Microsoft Sans Serif"/>
                <a:cs typeface="Microsoft Sans Serif"/>
              </a:rPr>
              <a:t>n</a:t>
            </a:r>
            <a:r>
              <a:rPr sz="1050" spc="-110" dirty="0">
                <a:latin typeface="Microsoft Sans Serif"/>
                <a:cs typeface="Microsoft Sans Serif"/>
              </a:rPr>
              <a:t>o</a:t>
            </a:r>
            <a:r>
              <a:rPr sz="1050" spc="-15" dirty="0">
                <a:latin typeface="Microsoft Sans Serif"/>
                <a:cs typeface="Microsoft Sans Serif"/>
              </a:rPr>
              <a:t>m</a:t>
            </a:r>
            <a:r>
              <a:rPr sz="1050" spc="-30" dirty="0">
                <a:latin typeface="Microsoft Sans Serif"/>
                <a:cs typeface="Microsoft Sans Serif"/>
              </a:rPr>
              <a:t>i</a:t>
            </a:r>
            <a:r>
              <a:rPr sz="1050" spc="-70" dirty="0">
                <a:latin typeface="Microsoft Sans Serif"/>
                <a:cs typeface="Microsoft Sans Serif"/>
              </a:rPr>
              <a:t>c</a:t>
            </a:r>
            <a:r>
              <a:rPr sz="1050" spc="-95" dirty="0">
                <a:latin typeface="Microsoft Sans Serif"/>
                <a:cs typeface="Microsoft Sans Serif"/>
              </a:rPr>
              <a:t>a</a:t>
            </a:r>
            <a:r>
              <a:rPr sz="1050" spc="-5" dirty="0">
                <a:latin typeface="Microsoft Sans Serif"/>
                <a:cs typeface="Microsoft Sans Serif"/>
              </a:rPr>
              <a:t> </a:t>
            </a:r>
            <a:r>
              <a:rPr sz="1050" spc="-105" dirty="0">
                <a:latin typeface="Microsoft Sans Serif"/>
                <a:cs typeface="Microsoft Sans Serif"/>
              </a:rPr>
              <a:t>e</a:t>
            </a:r>
            <a:r>
              <a:rPr sz="1050" spc="-40" dirty="0">
                <a:latin typeface="Microsoft Sans Serif"/>
                <a:cs typeface="Microsoft Sans Serif"/>
              </a:rPr>
              <a:t> </a:t>
            </a:r>
            <a:r>
              <a:rPr sz="1050" spc="-70" dirty="0">
                <a:latin typeface="Microsoft Sans Serif"/>
                <a:cs typeface="Microsoft Sans Serif"/>
              </a:rPr>
              <a:t>p</a:t>
            </a:r>
            <a:r>
              <a:rPr sz="1050" spc="-95" dirty="0">
                <a:latin typeface="Microsoft Sans Serif"/>
                <a:cs typeface="Microsoft Sans Serif"/>
              </a:rPr>
              <a:t>o</a:t>
            </a:r>
            <a:r>
              <a:rPr sz="1050" spc="45" dirty="0">
                <a:latin typeface="Microsoft Sans Serif"/>
                <a:cs typeface="Microsoft Sans Serif"/>
              </a:rPr>
              <a:t>l</a:t>
            </a:r>
            <a:r>
              <a:rPr sz="1050" spc="15" dirty="0">
                <a:latin typeface="Microsoft Sans Serif"/>
                <a:cs typeface="Microsoft Sans Serif"/>
              </a:rPr>
              <a:t>it</a:t>
            </a:r>
            <a:r>
              <a:rPr sz="1050" spc="10" dirty="0">
                <a:latin typeface="Microsoft Sans Serif"/>
                <a:cs typeface="Microsoft Sans Serif"/>
              </a:rPr>
              <a:t>i</a:t>
            </a:r>
            <a:r>
              <a:rPr sz="1050" spc="-95" dirty="0">
                <a:latin typeface="Microsoft Sans Serif"/>
                <a:cs typeface="Microsoft Sans Serif"/>
              </a:rPr>
              <a:t>ca</a:t>
            </a:r>
            <a:r>
              <a:rPr sz="1050" spc="-5" dirty="0">
                <a:latin typeface="Microsoft Sans Serif"/>
                <a:cs typeface="Microsoft Sans Serif"/>
              </a:rPr>
              <a:t> </a:t>
            </a:r>
            <a:r>
              <a:rPr sz="1050" spc="-25" dirty="0">
                <a:latin typeface="Microsoft Sans Serif"/>
                <a:cs typeface="Microsoft Sans Serif"/>
              </a:rPr>
              <a:t>di  </a:t>
            </a:r>
            <a:r>
              <a:rPr sz="1050" spc="-10" dirty="0">
                <a:latin typeface="Microsoft Sans Serif"/>
                <a:cs typeface="Microsoft Sans Serif"/>
              </a:rPr>
              <a:t>tu</a:t>
            </a:r>
            <a:r>
              <a:rPr sz="1050" spc="40" dirty="0">
                <a:latin typeface="Microsoft Sans Serif"/>
                <a:cs typeface="Microsoft Sans Serif"/>
              </a:rPr>
              <a:t>tt</a:t>
            </a:r>
            <a:r>
              <a:rPr sz="1050" spc="-45" dirty="0">
                <a:latin typeface="Microsoft Sans Serif"/>
                <a:cs typeface="Microsoft Sans Serif"/>
              </a:rPr>
              <a:t>i,</a:t>
            </a:r>
            <a:r>
              <a:rPr sz="1050" spc="-60" dirty="0">
                <a:latin typeface="Microsoft Sans Serif"/>
                <a:cs typeface="Microsoft Sans Serif"/>
              </a:rPr>
              <a:t> </a:t>
            </a:r>
            <a:r>
              <a:rPr sz="1050" spc="-95" dirty="0">
                <a:latin typeface="Microsoft Sans Serif"/>
                <a:cs typeface="Microsoft Sans Serif"/>
              </a:rPr>
              <a:t>a</a:t>
            </a:r>
            <a:r>
              <a:rPr sz="1050" spc="-5" dirty="0">
                <a:latin typeface="Microsoft Sans Serif"/>
                <a:cs typeface="Microsoft Sans Serif"/>
              </a:rPr>
              <a:t> </a:t>
            </a:r>
            <a:r>
              <a:rPr sz="1050" spc="-55" dirty="0">
                <a:latin typeface="Microsoft Sans Serif"/>
                <a:cs typeface="Microsoft Sans Serif"/>
              </a:rPr>
              <a:t>p</a:t>
            </a:r>
            <a:r>
              <a:rPr sz="1050" spc="-20" dirty="0">
                <a:latin typeface="Microsoft Sans Serif"/>
                <a:cs typeface="Microsoft Sans Serif"/>
              </a:rPr>
              <a:t>r</a:t>
            </a:r>
            <a:r>
              <a:rPr sz="1050" spc="-110" dirty="0">
                <a:latin typeface="Microsoft Sans Serif"/>
                <a:cs typeface="Microsoft Sans Serif"/>
              </a:rPr>
              <a:t>e</a:t>
            </a:r>
            <a:r>
              <a:rPr sz="1050" spc="-95" dirty="0">
                <a:latin typeface="Microsoft Sans Serif"/>
                <a:cs typeface="Microsoft Sans Serif"/>
              </a:rPr>
              <a:t>s</a:t>
            </a:r>
            <a:r>
              <a:rPr sz="1050" spc="-65" dirty="0">
                <a:latin typeface="Microsoft Sans Serif"/>
                <a:cs typeface="Microsoft Sans Serif"/>
              </a:rPr>
              <a:t>c</a:t>
            </a:r>
            <a:r>
              <a:rPr sz="1050" spc="-40" dirty="0">
                <a:latin typeface="Microsoft Sans Serif"/>
                <a:cs typeface="Microsoft Sans Serif"/>
              </a:rPr>
              <a:t>i</a:t>
            </a:r>
            <a:r>
              <a:rPr sz="1050" spc="-60" dirty="0">
                <a:latin typeface="Microsoft Sans Serif"/>
                <a:cs typeface="Microsoft Sans Serif"/>
              </a:rPr>
              <a:t>n</a:t>
            </a:r>
            <a:r>
              <a:rPr sz="1050" spc="-65" dirty="0">
                <a:latin typeface="Microsoft Sans Serif"/>
                <a:cs typeface="Microsoft Sans Serif"/>
              </a:rPr>
              <a:t>d</a:t>
            </a:r>
            <a:r>
              <a:rPr sz="1050" spc="-85" dirty="0">
                <a:latin typeface="Microsoft Sans Serif"/>
                <a:cs typeface="Microsoft Sans Serif"/>
              </a:rPr>
              <a:t>e</a:t>
            </a:r>
            <a:r>
              <a:rPr sz="1050" spc="-40" dirty="0">
                <a:latin typeface="Microsoft Sans Serif"/>
                <a:cs typeface="Microsoft Sans Serif"/>
              </a:rPr>
              <a:t>r</a:t>
            </a:r>
            <a:r>
              <a:rPr sz="1050" spc="-105" dirty="0">
                <a:latin typeface="Microsoft Sans Serif"/>
                <a:cs typeface="Microsoft Sans Serif"/>
              </a:rPr>
              <a:t>e</a:t>
            </a:r>
            <a:r>
              <a:rPr sz="1050" spc="-90" dirty="0">
                <a:latin typeface="Microsoft Sans Serif"/>
                <a:cs typeface="Microsoft Sans Serif"/>
              </a:rPr>
              <a:t> </a:t>
            </a:r>
            <a:r>
              <a:rPr sz="1050" spc="-65" dirty="0">
                <a:latin typeface="Microsoft Sans Serif"/>
                <a:cs typeface="Microsoft Sans Serif"/>
              </a:rPr>
              <a:t>da  </a:t>
            </a:r>
            <a:r>
              <a:rPr sz="1050" spc="-50" dirty="0">
                <a:latin typeface="Microsoft Sans Serif"/>
                <a:cs typeface="Microsoft Sans Serif"/>
              </a:rPr>
              <a:t>et</a:t>
            </a:r>
            <a:r>
              <a:rPr sz="1050" spc="-80" dirty="0">
                <a:latin typeface="Microsoft Sans Serif"/>
                <a:cs typeface="Microsoft Sans Serif"/>
              </a:rPr>
              <a:t>à</a:t>
            </a:r>
            <a:r>
              <a:rPr sz="1050" spc="-85" dirty="0">
                <a:latin typeface="Microsoft Sans Serif"/>
                <a:cs typeface="Microsoft Sans Serif"/>
              </a:rPr>
              <a:t>,</a:t>
            </a:r>
            <a:r>
              <a:rPr sz="1050" spc="-15" dirty="0">
                <a:latin typeface="Microsoft Sans Serif"/>
                <a:cs typeface="Microsoft Sans Serif"/>
              </a:rPr>
              <a:t> </a:t>
            </a:r>
            <a:r>
              <a:rPr sz="1050" spc="-100" dirty="0">
                <a:latin typeface="Microsoft Sans Serif"/>
                <a:cs typeface="Microsoft Sans Serif"/>
              </a:rPr>
              <a:t>s</a:t>
            </a:r>
            <a:r>
              <a:rPr sz="1050" spc="-110" dirty="0">
                <a:latin typeface="Microsoft Sans Serif"/>
                <a:cs typeface="Microsoft Sans Serif"/>
              </a:rPr>
              <a:t>e</a:t>
            </a:r>
            <a:r>
              <a:rPr sz="1050" spc="-95" dirty="0">
                <a:latin typeface="Microsoft Sans Serif"/>
                <a:cs typeface="Microsoft Sans Serif"/>
              </a:rPr>
              <a:t>s</a:t>
            </a:r>
            <a:r>
              <a:rPr sz="1050" spc="-100" dirty="0">
                <a:latin typeface="Microsoft Sans Serif"/>
                <a:cs typeface="Microsoft Sans Serif"/>
              </a:rPr>
              <a:t>s</a:t>
            </a:r>
            <a:r>
              <a:rPr sz="1050" spc="-110" dirty="0">
                <a:latin typeface="Microsoft Sans Serif"/>
                <a:cs typeface="Microsoft Sans Serif"/>
              </a:rPr>
              <a:t>o</a:t>
            </a:r>
            <a:r>
              <a:rPr sz="1050" spc="-85" dirty="0">
                <a:latin typeface="Microsoft Sans Serif"/>
                <a:cs typeface="Microsoft Sans Serif"/>
              </a:rPr>
              <a:t>,</a:t>
            </a:r>
            <a:r>
              <a:rPr sz="1050" spc="-60" dirty="0">
                <a:latin typeface="Microsoft Sans Serif"/>
                <a:cs typeface="Microsoft Sans Serif"/>
              </a:rPr>
              <a:t> </a:t>
            </a:r>
            <a:r>
              <a:rPr sz="1050" spc="-50" dirty="0">
                <a:latin typeface="Microsoft Sans Serif"/>
                <a:cs typeface="Microsoft Sans Serif"/>
              </a:rPr>
              <a:t>di</a:t>
            </a:r>
            <a:r>
              <a:rPr sz="1050" spc="-60" dirty="0">
                <a:latin typeface="Microsoft Sans Serif"/>
                <a:cs typeface="Microsoft Sans Serif"/>
              </a:rPr>
              <a:t>s</a:t>
            </a:r>
            <a:r>
              <a:rPr sz="1050" spc="-110" dirty="0">
                <a:latin typeface="Microsoft Sans Serif"/>
                <a:cs typeface="Microsoft Sans Serif"/>
              </a:rPr>
              <a:t>a</a:t>
            </a:r>
            <a:r>
              <a:rPr sz="1050" spc="-15" dirty="0">
                <a:latin typeface="Microsoft Sans Serif"/>
                <a:cs typeface="Microsoft Sans Serif"/>
              </a:rPr>
              <a:t>bi</a:t>
            </a:r>
            <a:r>
              <a:rPr sz="1050" spc="10" dirty="0">
                <a:latin typeface="Microsoft Sans Serif"/>
                <a:cs typeface="Microsoft Sans Serif"/>
              </a:rPr>
              <a:t>l</a:t>
            </a:r>
            <a:r>
              <a:rPr sz="1050" spc="-15" dirty="0">
                <a:latin typeface="Microsoft Sans Serif"/>
                <a:cs typeface="Microsoft Sans Serif"/>
              </a:rPr>
              <a:t>it</a:t>
            </a:r>
            <a:r>
              <a:rPr sz="1050" spc="-40" dirty="0">
                <a:latin typeface="Microsoft Sans Serif"/>
                <a:cs typeface="Microsoft Sans Serif"/>
              </a:rPr>
              <a:t>à</a:t>
            </a:r>
            <a:r>
              <a:rPr sz="1050" spc="-80" dirty="0">
                <a:latin typeface="Microsoft Sans Serif"/>
                <a:cs typeface="Microsoft Sans Serif"/>
              </a:rPr>
              <a:t>,  </a:t>
            </a:r>
            <a:r>
              <a:rPr sz="1050" spc="-20" dirty="0">
                <a:latin typeface="Microsoft Sans Serif"/>
                <a:cs typeface="Microsoft Sans Serif"/>
              </a:rPr>
              <a:t>r</a:t>
            </a:r>
            <a:r>
              <a:rPr sz="1050" spc="-110" dirty="0">
                <a:latin typeface="Microsoft Sans Serif"/>
                <a:cs typeface="Microsoft Sans Serif"/>
              </a:rPr>
              <a:t>a</a:t>
            </a:r>
            <a:r>
              <a:rPr sz="1050" spc="-100" dirty="0">
                <a:latin typeface="Microsoft Sans Serif"/>
                <a:cs typeface="Microsoft Sans Serif"/>
              </a:rPr>
              <a:t>zz</a:t>
            </a:r>
            <a:r>
              <a:rPr sz="1050" spc="-110" dirty="0">
                <a:latin typeface="Microsoft Sans Serif"/>
                <a:cs typeface="Microsoft Sans Serif"/>
              </a:rPr>
              <a:t>a</a:t>
            </a:r>
            <a:r>
              <a:rPr sz="1050" spc="-85" dirty="0">
                <a:latin typeface="Microsoft Sans Serif"/>
                <a:cs typeface="Microsoft Sans Serif"/>
              </a:rPr>
              <a:t>,</a:t>
            </a:r>
            <a:r>
              <a:rPr sz="1050" spc="-60" dirty="0">
                <a:latin typeface="Microsoft Sans Serif"/>
                <a:cs typeface="Microsoft Sans Serif"/>
              </a:rPr>
              <a:t> </a:t>
            </a:r>
            <a:r>
              <a:rPr sz="1050" spc="-35" dirty="0">
                <a:latin typeface="Microsoft Sans Serif"/>
                <a:cs typeface="Microsoft Sans Serif"/>
              </a:rPr>
              <a:t>et</a:t>
            </a:r>
            <a:r>
              <a:rPr sz="1050" spc="-55" dirty="0">
                <a:latin typeface="Microsoft Sans Serif"/>
                <a:cs typeface="Microsoft Sans Serif"/>
              </a:rPr>
              <a:t>n</a:t>
            </a:r>
            <a:r>
              <a:rPr sz="1050" spc="-30" dirty="0">
                <a:latin typeface="Microsoft Sans Serif"/>
                <a:cs typeface="Microsoft Sans Serif"/>
              </a:rPr>
              <a:t>i</a:t>
            </a:r>
            <a:r>
              <a:rPr sz="1050" spc="-80" dirty="0">
                <a:latin typeface="Microsoft Sans Serif"/>
                <a:cs typeface="Microsoft Sans Serif"/>
              </a:rPr>
              <a:t>a</a:t>
            </a:r>
            <a:r>
              <a:rPr sz="1050" spc="-85" dirty="0">
                <a:latin typeface="Microsoft Sans Serif"/>
                <a:cs typeface="Microsoft Sans Serif"/>
              </a:rPr>
              <a:t>,</a:t>
            </a:r>
            <a:r>
              <a:rPr sz="1050" spc="-15" dirty="0">
                <a:latin typeface="Microsoft Sans Serif"/>
                <a:cs typeface="Microsoft Sans Serif"/>
              </a:rPr>
              <a:t> </a:t>
            </a:r>
            <a:r>
              <a:rPr sz="1050" spc="-110" dirty="0">
                <a:latin typeface="Microsoft Sans Serif"/>
                <a:cs typeface="Microsoft Sans Serif"/>
              </a:rPr>
              <a:t>o</a:t>
            </a:r>
            <a:r>
              <a:rPr sz="1050" spc="-20" dirty="0">
                <a:latin typeface="Microsoft Sans Serif"/>
                <a:cs typeface="Microsoft Sans Serif"/>
              </a:rPr>
              <a:t>r</a:t>
            </a:r>
            <a:r>
              <a:rPr sz="1050" spc="-25" dirty="0">
                <a:latin typeface="Microsoft Sans Serif"/>
                <a:cs typeface="Microsoft Sans Serif"/>
              </a:rPr>
              <a:t>i</a:t>
            </a:r>
            <a:r>
              <a:rPr sz="1050" spc="-85" dirty="0">
                <a:latin typeface="Microsoft Sans Serif"/>
                <a:cs typeface="Microsoft Sans Serif"/>
              </a:rPr>
              <a:t>g</a:t>
            </a:r>
            <a:r>
              <a:rPr sz="1050" spc="-15" dirty="0">
                <a:latin typeface="Microsoft Sans Serif"/>
                <a:cs typeface="Microsoft Sans Serif"/>
              </a:rPr>
              <a:t>i</a:t>
            </a:r>
            <a:r>
              <a:rPr sz="1050" spc="-45" dirty="0">
                <a:latin typeface="Microsoft Sans Serif"/>
                <a:cs typeface="Microsoft Sans Serif"/>
              </a:rPr>
              <a:t>n</a:t>
            </a:r>
            <a:r>
              <a:rPr sz="1050" spc="-80" dirty="0">
                <a:latin typeface="Microsoft Sans Serif"/>
                <a:cs typeface="Microsoft Sans Serif"/>
              </a:rPr>
              <a:t>e,  </a:t>
            </a:r>
            <a:r>
              <a:rPr sz="1050" spc="-20" dirty="0">
                <a:latin typeface="Microsoft Sans Serif"/>
                <a:cs typeface="Microsoft Sans Serif"/>
              </a:rPr>
              <a:t>r</a:t>
            </a:r>
            <a:r>
              <a:rPr sz="1050" spc="-60" dirty="0">
                <a:latin typeface="Microsoft Sans Serif"/>
                <a:cs typeface="Microsoft Sans Serif"/>
              </a:rPr>
              <a:t>e</a:t>
            </a:r>
            <a:r>
              <a:rPr sz="1050" spc="-5" dirty="0">
                <a:latin typeface="Microsoft Sans Serif"/>
                <a:cs typeface="Microsoft Sans Serif"/>
              </a:rPr>
              <a:t>l</a:t>
            </a:r>
            <a:r>
              <a:rPr sz="1050" spc="-25" dirty="0">
                <a:latin typeface="Microsoft Sans Serif"/>
                <a:cs typeface="Microsoft Sans Serif"/>
              </a:rPr>
              <a:t>i</a:t>
            </a:r>
            <a:r>
              <a:rPr sz="1050" spc="-85" dirty="0">
                <a:latin typeface="Microsoft Sans Serif"/>
                <a:cs typeface="Microsoft Sans Serif"/>
              </a:rPr>
              <a:t>g</a:t>
            </a:r>
            <a:r>
              <a:rPr sz="1050" spc="-25" dirty="0">
                <a:latin typeface="Microsoft Sans Serif"/>
                <a:cs typeface="Microsoft Sans Serif"/>
              </a:rPr>
              <a:t>i</a:t>
            </a:r>
            <a:r>
              <a:rPr sz="1050" spc="-85" dirty="0">
                <a:latin typeface="Microsoft Sans Serif"/>
                <a:cs typeface="Microsoft Sans Serif"/>
              </a:rPr>
              <a:t>o</a:t>
            </a:r>
            <a:r>
              <a:rPr sz="1050" spc="-60" dirty="0">
                <a:latin typeface="Microsoft Sans Serif"/>
                <a:cs typeface="Microsoft Sans Serif"/>
              </a:rPr>
              <a:t>n</a:t>
            </a:r>
            <a:r>
              <a:rPr sz="1050" spc="-95" dirty="0">
                <a:latin typeface="Microsoft Sans Serif"/>
                <a:cs typeface="Microsoft Sans Serif"/>
              </a:rPr>
              <a:t>e,</a:t>
            </a:r>
            <a:r>
              <a:rPr sz="1050" spc="-60" dirty="0">
                <a:latin typeface="Microsoft Sans Serif"/>
                <a:cs typeface="Microsoft Sans Serif"/>
              </a:rPr>
              <a:t> </a:t>
            </a:r>
            <a:r>
              <a:rPr sz="1050" spc="-100" dirty="0">
                <a:latin typeface="Microsoft Sans Serif"/>
                <a:cs typeface="Microsoft Sans Serif"/>
              </a:rPr>
              <a:t>s</a:t>
            </a:r>
            <a:r>
              <a:rPr sz="1050" spc="-20" dirty="0">
                <a:latin typeface="Microsoft Sans Serif"/>
                <a:cs typeface="Microsoft Sans Serif"/>
              </a:rPr>
              <a:t>t</a:t>
            </a:r>
            <a:r>
              <a:rPr sz="1050" spc="-45" dirty="0">
                <a:latin typeface="Microsoft Sans Serif"/>
                <a:cs typeface="Microsoft Sans Serif"/>
              </a:rPr>
              <a:t>a</a:t>
            </a:r>
            <a:r>
              <a:rPr sz="1050" spc="-20" dirty="0">
                <a:latin typeface="Microsoft Sans Serif"/>
                <a:cs typeface="Microsoft Sans Serif"/>
              </a:rPr>
              <a:t>to  </a:t>
            </a:r>
            <a:r>
              <a:rPr sz="1050" spc="-105" dirty="0">
                <a:latin typeface="Microsoft Sans Serif"/>
                <a:cs typeface="Microsoft Sans Serif"/>
              </a:rPr>
              <a:t>e</a:t>
            </a:r>
            <a:r>
              <a:rPr sz="1050" spc="-100" dirty="0">
                <a:latin typeface="Microsoft Sans Serif"/>
                <a:cs typeface="Microsoft Sans Serif"/>
              </a:rPr>
              <a:t>c</a:t>
            </a:r>
            <a:r>
              <a:rPr sz="1050" spc="-110" dirty="0">
                <a:latin typeface="Microsoft Sans Serif"/>
                <a:cs typeface="Microsoft Sans Serif"/>
              </a:rPr>
              <a:t>o</a:t>
            </a:r>
            <a:r>
              <a:rPr sz="1050" spc="-60" dirty="0">
                <a:latin typeface="Microsoft Sans Serif"/>
                <a:cs typeface="Microsoft Sans Serif"/>
              </a:rPr>
              <a:t>n</a:t>
            </a:r>
            <a:r>
              <a:rPr sz="1050" spc="-110" dirty="0">
                <a:latin typeface="Microsoft Sans Serif"/>
                <a:cs typeface="Microsoft Sans Serif"/>
              </a:rPr>
              <a:t>o</a:t>
            </a:r>
            <a:r>
              <a:rPr sz="1050" spc="-15" dirty="0">
                <a:latin typeface="Microsoft Sans Serif"/>
                <a:cs typeface="Microsoft Sans Serif"/>
              </a:rPr>
              <a:t>m</a:t>
            </a:r>
            <a:r>
              <a:rPr sz="1050" spc="-30" dirty="0">
                <a:latin typeface="Microsoft Sans Serif"/>
                <a:cs typeface="Microsoft Sans Serif"/>
              </a:rPr>
              <a:t>i</a:t>
            </a:r>
            <a:r>
              <a:rPr sz="1050" spc="-70" dirty="0">
                <a:latin typeface="Microsoft Sans Serif"/>
                <a:cs typeface="Microsoft Sans Serif"/>
              </a:rPr>
              <a:t>c</a:t>
            </a:r>
            <a:r>
              <a:rPr sz="1050" spc="-85" dirty="0">
                <a:latin typeface="Microsoft Sans Serif"/>
                <a:cs typeface="Microsoft Sans Serif"/>
              </a:rPr>
              <a:t>o</a:t>
            </a:r>
            <a:r>
              <a:rPr sz="1050" spc="-15" dirty="0">
                <a:latin typeface="Microsoft Sans Serif"/>
                <a:cs typeface="Microsoft Sans Serif"/>
              </a:rPr>
              <a:t> </a:t>
            </a:r>
            <a:r>
              <a:rPr sz="1050" spc="-85" dirty="0">
                <a:latin typeface="Microsoft Sans Serif"/>
                <a:cs typeface="Microsoft Sans Serif"/>
              </a:rPr>
              <a:t>o</a:t>
            </a:r>
            <a:r>
              <a:rPr sz="1050" spc="-15" dirty="0">
                <a:latin typeface="Microsoft Sans Serif"/>
                <a:cs typeface="Microsoft Sans Serif"/>
              </a:rPr>
              <a:t> </a:t>
            </a:r>
            <a:r>
              <a:rPr sz="1050" spc="-110" dirty="0">
                <a:latin typeface="Microsoft Sans Serif"/>
                <a:cs typeface="Microsoft Sans Serif"/>
              </a:rPr>
              <a:t>a</a:t>
            </a:r>
            <a:r>
              <a:rPr sz="1050" spc="45" dirty="0">
                <a:latin typeface="Microsoft Sans Serif"/>
                <a:cs typeface="Microsoft Sans Serif"/>
              </a:rPr>
              <a:t>l</a:t>
            </a:r>
            <a:r>
              <a:rPr sz="1050" spc="5" dirty="0">
                <a:latin typeface="Microsoft Sans Serif"/>
                <a:cs typeface="Microsoft Sans Serif"/>
              </a:rPr>
              <a:t>t</a:t>
            </a:r>
            <a:r>
              <a:rPr sz="1050" spc="20" dirty="0">
                <a:latin typeface="Microsoft Sans Serif"/>
                <a:cs typeface="Microsoft Sans Serif"/>
              </a:rPr>
              <a:t>r</a:t>
            </a:r>
            <a:r>
              <a:rPr sz="1050" spc="-110" dirty="0">
                <a:latin typeface="Microsoft Sans Serif"/>
                <a:cs typeface="Microsoft Sans Serif"/>
              </a:rPr>
              <a:t>o</a:t>
            </a:r>
            <a:r>
              <a:rPr sz="1050" spc="-90" dirty="0">
                <a:latin typeface="Microsoft Sans Serif"/>
                <a:cs typeface="Microsoft Sans Serif"/>
              </a:rPr>
              <a:t>.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721345" y="2965780"/>
            <a:ext cx="1245235" cy="1310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175" algn="ctr">
              <a:lnSpc>
                <a:spcPct val="100299"/>
              </a:lnSpc>
              <a:spcBef>
                <a:spcPts val="105"/>
              </a:spcBef>
            </a:pPr>
            <a:r>
              <a:rPr sz="1050" spc="-110" dirty="0">
                <a:latin typeface="Microsoft Sans Serif"/>
                <a:cs typeface="Microsoft Sans Serif"/>
              </a:rPr>
              <a:t>M</a:t>
            </a:r>
            <a:r>
              <a:rPr sz="1050" spc="-25" dirty="0">
                <a:latin typeface="Microsoft Sans Serif"/>
                <a:cs typeface="Microsoft Sans Serif"/>
              </a:rPr>
              <a:t>i</a:t>
            </a:r>
            <a:r>
              <a:rPr sz="1050" spc="-85" dirty="0">
                <a:latin typeface="Microsoft Sans Serif"/>
                <a:cs typeface="Microsoft Sans Serif"/>
              </a:rPr>
              <a:t>g</a:t>
            </a:r>
            <a:r>
              <a:rPr sz="1050" spc="45" dirty="0">
                <a:latin typeface="Microsoft Sans Serif"/>
                <a:cs typeface="Microsoft Sans Serif"/>
              </a:rPr>
              <a:t>l</a:t>
            </a:r>
            <a:r>
              <a:rPr sz="1050" spc="-25" dirty="0">
                <a:latin typeface="Microsoft Sans Serif"/>
                <a:cs typeface="Microsoft Sans Serif"/>
              </a:rPr>
              <a:t>i</a:t>
            </a:r>
            <a:r>
              <a:rPr sz="1050" spc="-85" dirty="0">
                <a:latin typeface="Microsoft Sans Serif"/>
                <a:cs typeface="Microsoft Sans Serif"/>
              </a:rPr>
              <a:t>o</a:t>
            </a:r>
            <a:r>
              <a:rPr sz="1050" spc="-20" dirty="0">
                <a:latin typeface="Microsoft Sans Serif"/>
                <a:cs typeface="Microsoft Sans Serif"/>
              </a:rPr>
              <a:t>r</a:t>
            </a:r>
            <a:r>
              <a:rPr sz="1050" spc="-105" dirty="0">
                <a:latin typeface="Microsoft Sans Serif"/>
                <a:cs typeface="Microsoft Sans Serif"/>
              </a:rPr>
              <a:t>a</a:t>
            </a:r>
            <a:r>
              <a:rPr sz="1050" spc="-20" dirty="0">
                <a:latin typeface="Microsoft Sans Serif"/>
                <a:cs typeface="Microsoft Sans Serif"/>
              </a:rPr>
              <a:t>r</a:t>
            </a:r>
            <a:r>
              <a:rPr sz="1050" spc="-105" dirty="0">
                <a:latin typeface="Microsoft Sans Serif"/>
                <a:cs typeface="Microsoft Sans Serif"/>
              </a:rPr>
              <a:t>e</a:t>
            </a:r>
            <a:r>
              <a:rPr sz="1050" spc="-40" dirty="0">
                <a:latin typeface="Microsoft Sans Serif"/>
                <a:cs typeface="Microsoft Sans Serif"/>
              </a:rPr>
              <a:t> </a:t>
            </a:r>
            <a:r>
              <a:rPr sz="1050" spc="45" dirty="0">
                <a:latin typeface="Microsoft Sans Serif"/>
                <a:cs typeface="Microsoft Sans Serif"/>
              </a:rPr>
              <a:t>l</a:t>
            </a:r>
            <a:r>
              <a:rPr sz="1050" dirty="0">
                <a:latin typeface="Microsoft Sans Serif"/>
                <a:cs typeface="Microsoft Sans Serif"/>
              </a:rPr>
              <a:t>’</a:t>
            </a:r>
            <a:r>
              <a:rPr sz="1050" spc="-50" dirty="0">
                <a:latin typeface="Microsoft Sans Serif"/>
                <a:cs typeface="Microsoft Sans Serif"/>
              </a:rPr>
              <a:t>is</a:t>
            </a:r>
            <a:r>
              <a:rPr sz="1050" spc="5" dirty="0">
                <a:latin typeface="Microsoft Sans Serif"/>
                <a:cs typeface="Microsoft Sans Serif"/>
              </a:rPr>
              <a:t>t</a:t>
            </a:r>
            <a:r>
              <a:rPr sz="1050" spc="20" dirty="0">
                <a:latin typeface="Microsoft Sans Serif"/>
                <a:cs typeface="Microsoft Sans Serif"/>
              </a:rPr>
              <a:t>r</a:t>
            </a:r>
            <a:r>
              <a:rPr sz="1050" spc="-60" dirty="0">
                <a:latin typeface="Microsoft Sans Serif"/>
                <a:cs typeface="Microsoft Sans Serif"/>
              </a:rPr>
              <a:t>u</a:t>
            </a:r>
            <a:r>
              <a:rPr sz="1050" spc="-100" dirty="0">
                <a:latin typeface="Microsoft Sans Serif"/>
                <a:cs typeface="Microsoft Sans Serif"/>
              </a:rPr>
              <a:t>z</a:t>
            </a:r>
            <a:r>
              <a:rPr sz="1050" spc="-25" dirty="0">
                <a:latin typeface="Microsoft Sans Serif"/>
                <a:cs typeface="Microsoft Sans Serif"/>
              </a:rPr>
              <a:t>i</a:t>
            </a:r>
            <a:r>
              <a:rPr sz="1050" spc="-85" dirty="0">
                <a:latin typeface="Microsoft Sans Serif"/>
                <a:cs typeface="Microsoft Sans Serif"/>
              </a:rPr>
              <a:t>o</a:t>
            </a:r>
            <a:r>
              <a:rPr sz="1050" spc="-60" dirty="0">
                <a:latin typeface="Microsoft Sans Serif"/>
                <a:cs typeface="Microsoft Sans Serif"/>
              </a:rPr>
              <a:t>n</a:t>
            </a:r>
            <a:r>
              <a:rPr sz="1050" spc="-80" dirty="0">
                <a:latin typeface="Microsoft Sans Serif"/>
                <a:cs typeface="Microsoft Sans Serif"/>
              </a:rPr>
              <a:t>e,  </a:t>
            </a:r>
            <a:r>
              <a:rPr sz="1050" spc="45" dirty="0">
                <a:latin typeface="Microsoft Sans Serif"/>
                <a:cs typeface="Microsoft Sans Serif"/>
              </a:rPr>
              <a:t>l</a:t>
            </a:r>
            <a:r>
              <a:rPr sz="1050" spc="-95" dirty="0">
                <a:latin typeface="Microsoft Sans Serif"/>
                <a:cs typeface="Microsoft Sans Serif"/>
              </a:rPr>
              <a:t>a</a:t>
            </a:r>
            <a:r>
              <a:rPr sz="1050" spc="-50" dirty="0">
                <a:latin typeface="Microsoft Sans Serif"/>
                <a:cs typeface="Microsoft Sans Serif"/>
              </a:rPr>
              <a:t> </a:t>
            </a:r>
            <a:r>
              <a:rPr sz="1050" spc="-100" dirty="0">
                <a:latin typeface="Microsoft Sans Serif"/>
                <a:cs typeface="Microsoft Sans Serif"/>
              </a:rPr>
              <a:t>s</a:t>
            </a:r>
            <a:r>
              <a:rPr sz="1050" spc="-80" dirty="0">
                <a:latin typeface="Microsoft Sans Serif"/>
                <a:cs typeface="Microsoft Sans Serif"/>
              </a:rPr>
              <a:t>e</a:t>
            </a:r>
            <a:r>
              <a:rPr sz="1050" spc="-90" dirty="0">
                <a:latin typeface="Microsoft Sans Serif"/>
                <a:cs typeface="Microsoft Sans Serif"/>
              </a:rPr>
              <a:t>n</a:t>
            </a:r>
            <a:r>
              <a:rPr sz="1050" spc="-100" dirty="0">
                <a:latin typeface="Microsoft Sans Serif"/>
                <a:cs typeface="Microsoft Sans Serif"/>
              </a:rPr>
              <a:t>s</a:t>
            </a:r>
            <a:r>
              <a:rPr sz="1050" spc="-10" dirty="0">
                <a:latin typeface="Microsoft Sans Serif"/>
                <a:cs typeface="Microsoft Sans Serif"/>
              </a:rPr>
              <a:t>ibi</a:t>
            </a:r>
            <a:r>
              <a:rPr sz="1050" spc="10" dirty="0">
                <a:latin typeface="Microsoft Sans Serif"/>
                <a:cs typeface="Microsoft Sans Serif"/>
              </a:rPr>
              <a:t>l</a:t>
            </a:r>
            <a:r>
              <a:rPr sz="1050" spc="-35" dirty="0">
                <a:latin typeface="Microsoft Sans Serif"/>
                <a:cs typeface="Microsoft Sans Serif"/>
              </a:rPr>
              <a:t>i</a:t>
            </a:r>
            <a:r>
              <a:rPr sz="1050" spc="-65" dirty="0">
                <a:latin typeface="Microsoft Sans Serif"/>
                <a:cs typeface="Microsoft Sans Serif"/>
              </a:rPr>
              <a:t>z</a:t>
            </a:r>
            <a:r>
              <a:rPr sz="1050" spc="-100" dirty="0">
                <a:latin typeface="Microsoft Sans Serif"/>
                <a:cs typeface="Microsoft Sans Serif"/>
              </a:rPr>
              <a:t>z</a:t>
            </a:r>
            <a:r>
              <a:rPr sz="1050" spc="-110" dirty="0">
                <a:latin typeface="Microsoft Sans Serif"/>
                <a:cs typeface="Microsoft Sans Serif"/>
              </a:rPr>
              <a:t>a</a:t>
            </a:r>
            <a:r>
              <a:rPr sz="1050" spc="-100" dirty="0">
                <a:latin typeface="Microsoft Sans Serif"/>
                <a:cs typeface="Microsoft Sans Serif"/>
              </a:rPr>
              <a:t>z</a:t>
            </a:r>
            <a:r>
              <a:rPr sz="1050" spc="-25" dirty="0">
                <a:latin typeface="Microsoft Sans Serif"/>
                <a:cs typeface="Microsoft Sans Serif"/>
              </a:rPr>
              <a:t>i</a:t>
            </a:r>
            <a:r>
              <a:rPr sz="1050" spc="-90" dirty="0">
                <a:latin typeface="Microsoft Sans Serif"/>
                <a:cs typeface="Microsoft Sans Serif"/>
              </a:rPr>
              <a:t>o</a:t>
            </a:r>
            <a:r>
              <a:rPr sz="1050" spc="-60" dirty="0">
                <a:latin typeface="Microsoft Sans Serif"/>
                <a:cs typeface="Microsoft Sans Serif"/>
              </a:rPr>
              <a:t>n</a:t>
            </a:r>
            <a:r>
              <a:rPr sz="1050" spc="-105" dirty="0">
                <a:latin typeface="Microsoft Sans Serif"/>
                <a:cs typeface="Microsoft Sans Serif"/>
              </a:rPr>
              <a:t>e</a:t>
            </a:r>
            <a:r>
              <a:rPr sz="1050" spc="-135" dirty="0">
                <a:latin typeface="Microsoft Sans Serif"/>
                <a:cs typeface="Microsoft Sans Serif"/>
              </a:rPr>
              <a:t> </a:t>
            </a:r>
            <a:r>
              <a:rPr sz="1050" spc="-105" dirty="0">
                <a:latin typeface="Microsoft Sans Serif"/>
                <a:cs typeface="Microsoft Sans Serif"/>
              </a:rPr>
              <a:t>e</a:t>
            </a:r>
            <a:r>
              <a:rPr sz="1050" spc="5" dirty="0">
                <a:latin typeface="Microsoft Sans Serif"/>
                <a:cs typeface="Microsoft Sans Serif"/>
              </a:rPr>
              <a:t> </a:t>
            </a:r>
            <a:r>
              <a:rPr sz="1050" spc="45" dirty="0">
                <a:latin typeface="Microsoft Sans Serif"/>
                <a:cs typeface="Microsoft Sans Serif"/>
              </a:rPr>
              <a:t>l</a:t>
            </a:r>
            <a:r>
              <a:rPr sz="1050" spc="-65" dirty="0">
                <a:latin typeface="Microsoft Sans Serif"/>
                <a:cs typeface="Microsoft Sans Serif"/>
              </a:rPr>
              <a:t>a  </a:t>
            </a:r>
            <a:r>
              <a:rPr sz="1050" spc="-90" dirty="0">
                <a:latin typeface="Microsoft Sans Serif"/>
                <a:cs typeface="Microsoft Sans Serif"/>
              </a:rPr>
              <a:t>c</a:t>
            </a:r>
            <a:r>
              <a:rPr sz="1050" spc="-114" dirty="0">
                <a:latin typeface="Microsoft Sans Serif"/>
                <a:cs typeface="Microsoft Sans Serif"/>
              </a:rPr>
              <a:t>a</a:t>
            </a:r>
            <a:r>
              <a:rPr sz="1050" spc="-80" dirty="0">
                <a:latin typeface="Microsoft Sans Serif"/>
                <a:cs typeface="Microsoft Sans Serif"/>
              </a:rPr>
              <a:t>p</a:t>
            </a:r>
            <a:r>
              <a:rPr sz="1050" spc="-90" dirty="0">
                <a:latin typeface="Microsoft Sans Serif"/>
                <a:cs typeface="Microsoft Sans Serif"/>
              </a:rPr>
              <a:t>a</a:t>
            </a:r>
            <a:r>
              <a:rPr sz="1050" spc="-65" dirty="0">
                <a:latin typeface="Microsoft Sans Serif"/>
                <a:cs typeface="Microsoft Sans Serif"/>
              </a:rPr>
              <a:t>c</a:t>
            </a:r>
            <a:r>
              <a:rPr sz="1050" spc="-40" dirty="0">
                <a:latin typeface="Microsoft Sans Serif"/>
                <a:cs typeface="Microsoft Sans Serif"/>
              </a:rPr>
              <a:t>i</a:t>
            </a:r>
            <a:r>
              <a:rPr sz="1050" spc="-30" dirty="0">
                <a:latin typeface="Microsoft Sans Serif"/>
                <a:cs typeface="Microsoft Sans Serif"/>
              </a:rPr>
              <a:t>tà</a:t>
            </a:r>
            <a:r>
              <a:rPr sz="1050" dirty="0">
                <a:latin typeface="Microsoft Sans Serif"/>
                <a:cs typeface="Microsoft Sans Serif"/>
              </a:rPr>
              <a:t> </a:t>
            </a:r>
            <a:r>
              <a:rPr sz="1050" spc="-60" dirty="0">
                <a:latin typeface="Microsoft Sans Serif"/>
                <a:cs typeface="Microsoft Sans Serif"/>
              </a:rPr>
              <a:t>u</a:t>
            </a:r>
            <a:r>
              <a:rPr sz="1050" spc="-20" dirty="0">
                <a:latin typeface="Microsoft Sans Serif"/>
                <a:cs typeface="Microsoft Sans Serif"/>
              </a:rPr>
              <a:t>m</a:t>
            </a:r>
            <a:r>
              <a:rPr sz="1050" spc="-105" dirty="0">
                <a:latin typeface="Microsoft Sans Serif"/>
                <a:cs typeface="Microsoft Sans Serif"/>
              </a:rPr>
              <a:t>a</a:t>
            </a:r>
            <a:r>
              <a:rPr sz="1050" spc="-60" dirty="0">
                <a:latin typeface="Microsoft Sans Serif"/>
                <a:cs typeface="Microsoft Sans Serif"/>
              </a:rPr>
              <a:t>n</a:t>
            </a:r>
            <a:r>
              <a:rPr sz="1050" spc="-95" dirty="0">
                <a:latin typeface="Microsoft Sans Serif"/>
                <a:cs typeface="Microsoft Sans Serif"/>
              </a:rPr>
              <a:t>a</a:t>
            </a:r>
            <a:r>
              <a:rPr sz="1050" spc="-50" dirty="0">
                <a:latin typeface="Microsoft Sans Serif"/>
                <a:cs typeface="Microsoft Sans Serif"/>
              </a:rPr>
              <a:t> </a:t>
            </a:r>
            <a:r>
              <a:rPr sz="1050" spc="-70" dirty="0">
                <a:latin typeface="Microsoft Sans Serif"/>
                <a:cs typeface="Microsoft Sans Serif"/>
              </a:rPr>
              <a:t>e  </a:t>
            </a:r>
            <a:r>
              <a:rPr sz="1050" spc="-50" dirty="0">
                <a:latin typeface="Microsoft Sans Serif"/>
                <a:cs typeface="Microsoft Sans Serif"/>
              </a:rPr>
              <a:t>is</a:t>
            </a:r>
            <a:r>
              <a:rPr sz="1050" dirty="0">
                <a:latin typeface="Microsoft Sans Serif"/>
                <a:cs typeface="Microsoft Sans Serif"/>
              </a:rPr>
              <a:t>tit</a:t>
            </a:r>
            <a:r>
              <a:rPr sz="1050" spc="15" dirty="0">
                <a:latin typeface="Microsoft Sans Serif"/>
                <a:cs typeface="Microsoft Sans Serif"/>
              </a:rPr>
              <a:t>u</a:t>
            </a:r>
            <a:r>
              <a:rPr sz="1050" spc="-100" dirty="0">
                <a:latin typeface="Microsoft Sans Serif"/>
                <a:cs typeface="Microsoft Sans Serif"/>
              </a:rPr>
              <a:t>z</a:t>
            </a:r>
            <a:r>
              <a:rPr sz="1050" spc="-25" dirty="0">
                <a:latin typeface="Microsoft Sans Serif"/>
                <a:cs typeface="Microsoft Sans Serif"/>
              </a:rPr>
              <a:t>i</a:t>
            </a:r>
            <a:r>
              <a:rPr sz="1050" spc="-90" dirty="0">
                <a:latin typeface="Microsoft Sans Serif"/>
                <a:cs typeface="Microsoft Sans Serif"/>
              </a:rPr>
              <a:t>o</a:t>
            </a:r>
            <a:r>
              <a:rPr sz="1050" spc="-60" dirty="0">
                <a:latin typeface="Microsoft Sans Serif"/>
                <a:cs typeface="Microsoft Sans Serif"/>
              </a:rPr>
              <a:t>n</a:t>
            </a:r>
            <a:r>
              <a:rPr sz="1050" spc="-110" dirty="0">
                <a:latin typeface="Microsoft Sans Serif"/>
                <a:cs typeface="Microsoft Sans Serif"/>
              </a:rPr>
              <a:t>a</a:t>
            </a:r>
            <a:r>
              <a:rPr sz="1050" spc="45" dirty="0">
                <a:latin typeface="Microsoft Sans Serif"/>
                <a:cs typeface="Microsoft Sans Serif"/>
              </a:rPr>
              <a:t>l</a:t>
            </a:r>
            <a:r>
              <a:rPr sz="1050" spc="-105" dirty="0">
                <a:latin typeface="Microsoft Sans Serif"/>
                <a:cs typeface="Microsoft Sans Serif"/>
              </a:rPr>
              <a:t>e</a:t>
            </a:r>
            <a:r>
              <a:rPr sz="1050" spc="-90" dirty="0">
                <a:latin typeface="Microsoft Sans Serif"/>
                <a:cs typeface="Microsoft Sans Serif"/>
              </a:rPr>
              <a:t> </a:t>
            </a:r>
            <a:r>
              <a:rPr sz="1050" spc="-55" dirty="0">
                <a:latin typeface="Microsoft Sans Serif"/>
                <a:cs typeface="Microsoft Sans Serif"/>
              </a:rPr>
              <a:t>per  </a:t>
            </a:r>
            <a:r>
              <a:rPr sz="1050" spc="-65" dirty="0">
                <a:latin typeface="Microsoft Sans Serif"/>
                <a:cs typeface="Microsoft Sans Serif"/>
              </a:rPr>
              <a:t>q</a:t>
            </a:r>
            <a:r>
              <a:rPr sz="1050" spc="-55" dirty="0">
                <a:latin typeface="Microsoft Sans Serif"/>
                <a:cs typeface="Microsoft Sans Serif"/>
              </a:rPr>
              <a:t>u</a:t>
            </a:r>
            <a:r>
              <a:rPr sz="1050" spc="-105" dirty="0">
                <a:latin typeface="Microsoft Sans Serif"/>
                <a:cs typeface="Microsoft Sans Serif"/>
              </a:rPr>
              <a:t>a</a:t>
            </a:r>
            <a:r>
              <a:rPr sz="1050" spc="-60" dirty="0">
                <a:latin typeface="Microsoft Sans Serif"/>
                <a:cs typeface="Microsoft Sans Serif"/>
              </a:rPr>
              <a:t>n</a:t>
            </a:r>
            <a:r>
              <a:rPr sz="1050" spc="-25" dirty="0">
                <a:latin typeface="Microsoft Sans Serif"/>
                <a:cs typeface="Microsoft Sans Serif"/>
              </a:rPr>
              <a:t>to</a:t>
            </a:r>
            <a:r>
              <a:rPr sz="1050" spc="-15" dirty="0">
                <a:latin typeface="Microsoft Sans Serif"/>
                <a:cs typeface="Microsoft Sans Serif"/>
              </a:rPr>
              <a:t> </a:t>
            </a:r>
            <a:r>
              <a:rPr sz="1050" spc="-20" dirty="0">
                <a:latin typeface="Microsoft Sans Serif"/>
                <a:cs typeface="Microsoft Sans Serif"/>
              </a:rPr>
              <a:t>r</a:t>
            </a:r>
            <a:r>
              <a:rPr sz="1050" spc="-25" dirty="0">
                <a:latin typeface="Microsoft Sans Serif"/>
                <a:cs typeface="Microsoft Sans Serif"/>
              </a:rPr>
              <a:t>i</a:t>
            </a:r>
            <a:r>
              <a:rPr sz="1050" spc="-85" dirty="0">
                <a:latin typeface="Microsoft Sans Serif"/>
                <a:cs typeface="Microsoft Sans Serif"/>
              </a:rPr>
              <a:t>g</a:t>
            </a:r>
            <a:r>
              <a:rPr sz="1050" spc="-60" dirty="0">
                <a:latin typeface="Microsoft Sans Serif"/>
                <a:cs typeface="Microsoft Sans Serif"/>
              </a:rPr>
              <a:t>u</a:t>
            </a:r>
            <a:r>
              <a:rPr sz="1050" spc="-105" dirty="0">
                <a:latin typeface="Microsoft Sans Serif"/>
                <a:cs typeface="Microsoft Sans Serif"/>
              </a:rPr>
              <a:t>a</a:t>
            </a:r>
            <a:r>
              <a:rPr sz="1050" spc="-20" dirty="0">
                <a:latin typeface="Microsoft Sans Serif"/>
                <a:cs typeface="Microsoft Sans Serif"/>
              </a:rPr>
              <a:t>r</a:t>
            </a:r>
            <a:r>
              <a:rPr sz="1050" spc="-65" dirty="0">
                <a:latin typeface="Microsoft Sans Serif"/>
                <a:cs typeface="Microsoft Sans Serif"/>
              </a:rPr>
              <a:t>d</a:t>
            </a:r>
            <a:r>
              <a:rPr sz="1050" spc="-95" dirty="0">
                <a:latin typeface="Microsoft Sans Serif"/>
                <a:cs typeface="Microsoft Sans Serif"/>
              </a:rPr>
              <a:t>a</a:t>
            </a:r>
            <a:r>
              <a:rPr sz="1050" spc="-100" dirty="0">
                <a:latin typeface="Microsoft Sans Serif"/>
                <a:cs typeface="Microsoft Sans Serif"/>
              </a:rPr>
              <a:t> </a:t>
            </a:r>
            <a:r>
              <a:rPr sz="1050" spc="45" dirty="0">
                <a:latin typeface="Microsoft Sans Serif"/>
                <a:cs typeface="Microsoft Sans Serif"/>
              </a:rPr>
              <a:t>l</a:t>
            </a:r>
            <a:r>
              <a:rPr sz="1050" spc="-65" dirty="0">
                <a:latin typeface="Microsoft Sans Serif"/>
                <a:cs typeface="Microsoft Sans Serif"/>
              </a:rPr>
              <a:t>a  </a:t>
            </a:r>
            <a:r>
              <a:rPr sz="1050" spc="-20" dirty="0">
                <a:latin typeface="Microsoft Sans Serif"/>
                <a:cs typeface="Microsoft Sans Serif"/>
              </a:rPr>
              <a:t>m</a:t>
            </a:r>
            <a:r>
              <a:rPr sz="1050" spc="-10" dirty="0">
                <a:latin typeface="Microsoft Sans Serif"/>
                <a:cs typeface="Microsoft Sans Serif"/>
              </a:rPr>
              <a:t>iti</a:t>
            </a:r>
            <a:r>
              <a:rPr sz="1050" spc="-45" dirty="0">
                <a:latin typeface="Microsoft Sans Serif"/>
                <a:cs typeface="Microsoft Sans Serif"/>
              </a:rPr>
              <a:t>g</a:t>
            </a:r>
            <a:r>
              <a:rPr sz="1050" spc="-105" dirty="0">
                <a:latin typeface="Microsoft Sans Serif"/>
                <a:cs typeface="Microsoft Sans Serif"/>
              </a:rPr>
              <a:t>a</a:t>
            </a:r>
            <a:r>
              <a:rPr sz="1050" spc="-100" dirty="0">
                <a:latin typeface="Microsoft Sans Serif"/>
                <a:cs typeface="Microsoft Sans Serif"/>
              </a:rPr>
              <a:t>z</a:t>
            </a:r>
            <a:r>
              <a:rPr sz="1050" spc="-25" dirty="0">
                <a:latin typeface="Microsoft Sans Serif"/>
                <a:cs typeface="Microsoft Sans Serif"/>
              </a:rPr>
              <a:t>i</a:t>
            </a:r>
            <a:r>
              <a:rPr sz="1050" spc="-85" dirty="0">
                <a:latin typeface="Microsoft Sans Serif"/>
                <a:cs typeface="Microsoft Sans Serif"/>
              </a:rPr>
              <a:t>o</a:t>
            </a:r>
            <a:r>
              <a:rPr sz="1050" spc="-60" dirty="0">
                <a:latin typeface="Microsoft Sans Serif"/>
                <a:cs typeface="Microsoft Sans Serif"/>
              </a:rPr>
              <a:t>n</a:t>
            </a:r>
            <a:r>
              <a:rPr sz="1050" spc="-105" dirty="0">
                <a:latin typeface="Microsoft Sans Serif"/>
                <a:cs typeface="Microsoft Sans Serif"/>
              </a:rPr>
              <a:t>e</a:t>
            </a:r>
            <a:r>
              <a:rPr sz="1050" spc="-40" dirty="0">
                <a:latin typeface="Microsoft Sans Serif"/>
                <a:cs typeface="Microsoft Sans Serif"/>
              </a:rPr>
              <a:t> </a:t>
            </a:r>
            <a:r>
              <a:rPr sz="1050" spc="-65" dirty="0">
                <a:latin typeface="Microsoft Sans Serif"/>
                <a:cs typeface="Microsoft Sans Serif"/>
              </a:rPr>
              <a:t>d</a:t>
            </a:r>
            <a:r>
              <a:rPr sz="1050" spc="-35" dirty="0">
                <a:latin typeface="Microsoft Sans Serif"/>
                <a:cs typeface="Microsoft Sans Serif"/>
              </a:rPr>
              <a:t>el  </a:t>
            </a:r>
            <a:r>
              <a:rPr sz="1050" spc="-55" dirty="0">
                <a:latin typeface="Microsoft Sans Serif"/>
                <a:cs typeface="Microsoft Sans Serif"/>
              </a:rPr>
              <a:t>cambiamento </a:t>
            </a:r>
            <a:r>
              <a:rPr sz="1050" spc="-50" dirty="0">
                <a:latin typeface="Microsoft Sans Serif"/>
                <a:cs typeface="Microsoft Sans Serif"/>
              </a:rPr>
              <a:t> </a:t>
            </a:r>
            <a:r>
              <a:rPr sz="1050" spc="-45" dirty="0">
                <a:latin typeface="Microsoft Sans Serif"/>
                <a:cs typeface="Microsoft Sans Serif"/>
              </a:rPr>
              <a:t>climatico.</a:t>
            </a:r>
            <a:endParaRPr sz="10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1139</Words>
  <Application>Microsoft Macintosh PowerPoint</Application>
  <PresentationFormat>Personalizzato</PresentationFormat>
  <Paragraphs>152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Calibri</vt:lpstr>
      <vt:lpstr>Microsoft Sans Serif</vt:lpstr>
      <vt:lpstr>Times New Roman</vt:lpstr>
      <vt:lpstr>Wingdings</vt:lpstr>
      <vt:lpstr>Office Theme</vt:lpstr>
      <vt:lpstr>STARTUP YOUR LIFE L’education a supporto del programma PCTO per le scuole superiori</vt:lpstr>
      <vt:lpstr>Startup Your Life 2022-23 Per un futuro migliore</vt:lpstr>
      <vt:lpstr>OBIETTIVI</vt:lpstr>
      <vt:lpstr>Il mindset</vt:lpstr>
      <vt:lpstr>Startup Your Life 2022-23 Caratteristiche principali</vt:lpstr>
      <vt:lpstr>Startup Your Life 2022-23 I 2 percorsi: capacità e competenze allenate</vt:lpstr>
      <vt:lpstr>Startup Your Life 2022-23 Percorsi modulari</vt:lpstr>
      <vt:lpstr>Startup Your Life 2022-23 Le novità introdotte per l’a.s. 2022\2023</vt:lpstr>
      <vt:lpstr>Startup Your Life 2022-23 Impatto sugli SDGs 2030</vt:lpstr>
      <vt:lpstr>Startup Your Life 2022-23 I Partners</vt:lpstr>
      <vt:lpstr>Startup Your Life 2022-23 Disclaimer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Pedaletti Matteo (UniCredit)</dc:creator>
  <cp:lastModifiedBy>Corrado Malavoglia</cp:lastModifiedBy>
  <cp:revision>1</cp:revision>
  <dcterms:created xsi:type="dcterms:W3CDTF">2022-10-16T08:07:59Z</dcterms:created>
  <dcterms:modified xsi:type="dcterms:W3CDTF">2022-10-16T08:10:05Z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2022-09-15T00:00:00Z</vt:filetime>
  </property>
  <property fmtid="{D5CDD505-2E9C-101B-9397-08002B2CF9AE}" pid="3" name="Creator">
    <vt:lpwstr>Microsoft® PowerPoint® per Microsoft 365</vt:lpwstr>
  </property>
  <property fmtid="{D5CDD505-2E9C-101B-9397-08002B2CF9AE}" pid="4" name="LastSaved">
    <vt:filetime>2022-10-16T00:00:00Z</vt:filetime>
  </property>
</Properties>
</file>